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C022-9630-47D3-B389-833CFD3C3BD3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ECB8-3E1B-4CB4-B44F-F2B867699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C022-9630-47D3-B389-833CFD3C3BD3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ECB8-3E1B-4CB4-B44F-F2B867699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C022-9630-47D3-B389-833CFD3C3BD3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ECB8-3E1B-4CB4-B44F-F2B867699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C022-9630-47D3-B389-833CFD3C3BD3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ECB8-3E1B-4CB4-B44F-F2B867699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C022-9630-47D3-B389-833CFD3C3BD3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ECB8-3E1B-4CB4-B44F-F2B867699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C022-9630-47D3-B389-833CFD3C3BD3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ECB8-3E1B-4CB4-B44F-F2B867699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C022-9630-47D3-B389-833CFD3C3BD3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ECB8-3E1B-4CB4-B44F-F2B867699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C022-9630-47D3-B389-833CFD3C3BD3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ECB8-3E1B-4CB4-B44F-F2B867699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C022-9630-47D3-B389-833CFD3C3BD3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ECB8-3E1B-4CB4-B44F-F2B867699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C022-9630-47D3-B389-833CFD3C3BD3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ECB8-3E1B-4CB4-B44F-F2B867699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C022-9630-47D3-B389-833CFD3C3BD3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ECB8-3E1B-4CB4-B44F-F2B867699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0C022-9630-47D3-B389-833CFD3C3BD3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1ECB8-3E1B-4CB4-B44F-F2B8676995D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1928802"/>
            <a:ext cx="770572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Роль подвижных игр в воспитании детей дошкольного возраста.</a:t>
            </a:r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5661248"/>
            <a:ext cx="5980996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Педагог-психолог Киселева Ю.В.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23477" y="188640"/>
            <a:ext cx="68580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дошкольников подвижные игры являются жизненной потребностью. С их помощью решаются самые разнообразные задачи: образовательные, воспитательные и оздоровительные. В процессе игр создаются благоприятные условия для развития и совершенствования моторики детей, формирования нравственных качеств, а также привычек и навыков жизни в коллективе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51" y="2708920"/>
            <a:ext cx="5436096" cy="4077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42910" y="4000504"/>
            <a:ext cx="78581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Игра помогает ребенку преодолеть робость, застенчивость. Часто бывает трудно заставить малыша выполнять какое-либо движение на глазах у всех. В игре же, подражая действиям своих товарищей, он естественно и непринужденно выполняет самые различные движения.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Подчинение правилам игры воспитывает у детей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организованность, внимание, умение управлять своими движениями, способствует проявлению волевых усилий.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980" y="116631"/>
            <a:ext cx="5202324" cy="3901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548680"/>
            <a:ext cx="414337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Очень важна роль подвижных игр в увеличении двигательной активности детей в течение дня.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Особое значение имеют они для увеличения физиологических нагрузок на организм ребенка. Активные двигательные действия при эмоциональном подъеме способствуют значительному усилению деятельности костно-мышечной,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сердечнососудистой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дыхательной систем, благодаря чему происходит улучшение обмена веществ в организме и соответствующая тренировка функций различных систем и органов.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88840"/>
            <a:ext cx="4608512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6050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22337"/>
            <a:ext cx="4666270" cy="3499703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928662" y="3745530"/>
            <a:ext cx="7715272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72727"/>
                </a:solidFill>
                <a:effectLst/>
                <a:latin typeface="Times New Roman" pitchFamily="18" charset="0"/>
                <a:cs typeface="Times New Roman" pitchFamily="18" charset="0"/>
              </a:rPr>
              <a:t>Наиболее эффективно проведение подвижных игр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 свежем воздухе.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72727"/>
                </a:solidFill>
                <a:effectLst/>
                <a:latin typeface="Times New Roman" pitchFamily="18" charset="0"/>
                <a:cs typeface="Times New Roman" pitchFamily="18" charset="0"/>
              </a:rPr>
              <a:t>При активной двигательной деятельности детей на свежем воздухе усиливается работа сердца и легких, а, следовательно, увеличивается поступление кислорода в кровь.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Это оказывает благотворное влияние на общее состояние здоровья детей: улучшается аппетит, укрепляется нервная система, повышается сопротивляемость организма к различным заболеваниям.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857232"/>
            <a:ext cx="664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5918" y="1500174"/>
            <a:ext cx="692948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Подвижные игры в основном - коллективные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поэтому у детей вырабатываются элементарные умения ориентироваться в пространстве, согласовывать свои движения с движениями других играющих, находить свое место в колонне, в кругу, не мешая другим, по сигналу быстро убегать или менять место на игровой площадке или в зале и т. п.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Совместные действия маленьких детей создают условия для общих радостных переживаний, общей активной деятельности. В коллективных подвижных играх дети приучаются играть дружно, уступать и помогать друг другу.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радуг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радуга</Template>
  <TotalTime>109</TotalTime>
  <Words>227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радуга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Общий</dc:creator>
  <cp:lastModifiedBy>Windows User</cp:lastModifiedBy>
  <cp:revision>13</cp:revision>
  <dcterms:created xsi:type="dcterms:W3CDTF">2013-03-17T15:37:12Z</dcterms:created>
  <dcterms:modified xsi:type="dcterms:W3CDTF">2015-05-18T05:54:52Z</dcterms:modified>
</cp:coreProperties>
</file>