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5" r:id="rId5"/>
    <p:sldId id="270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74" r:id="rId14"/>
    <p:sldId id="267" r:id="rId15"/>
    <p:sldId id="272" r:id="rId16"/>
    <p:sldId id="273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7" autoAdjust="0"/>
    <p:restoredTop sz="94660"/>
  </p:normalViewPr>
  <p:slideViewPr>
    <p:cSldViewPr>
      <p:cViewPr varScale="1">
        <p:scale>
          <a:sx n="99" d="100"/>
          <a:sy n="99" d="100"/>
        </p:scale>
        <p:origin x="-96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53768C-74CC-4030-B77A-48ED62FB7B61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8B7BDA-5DE9-4F30-A1DD-83390A24C77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космос</a:t>
            </a:r>
            <a:endParaRPr lang="ru-RU" sz="7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Подготовительная группа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3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земле есть небо и воздух.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Игорь\Desktop\фото\н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98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других планетах нет воздуха, лесов, морей, лугов.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Игорь\Desktop\фото\солн си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28091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55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/>
          </a:bodyPr>
          <a:lstStyle/>
          <a:p>
            <a:r>
              <a:rPr lang="ru-RU" dirty="0" smtClean="0"/>
              <a:t>Это солнце. Оно горячее.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Игорь\Desktop\фото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581042"/>
            <a:ext cx="4680520" cy="472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горь\Desktop\фото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421" y="1581042"/>
            <a:ext cx="3672405" cy="472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174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8256"/>
            <a:ext cx="8229600" cy="1503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Ночью на небе видно звезды. Это планеты.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Игорь\Desktop\фото\неб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7" y="1484784"/>
            <a:ext cx="8099213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02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ru-RU" dirty="0" smtClean="0"/>
              <a:t>Это луна. </a:t>
            </a:r>
            <a:endParaRPr lang="ru-RU" dirty="0"/>
          </a:p>
        </p:txBody>
      </p:sp>
      <p:pic>
        <p:nvPicPr>
          <p:cNvPr id="4098" name="Picture 2" descr="C:\Users\Игорь\Desktop\фото\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628256"/>
            <a:ext cx="4248472" cy="439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горь\Desktop\фото\луна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96580"/>
            <a:ext cx="4392488" cy="450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37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/>
          <a:lstStyle/>
          <a:p>
            <a:r>
              <a:rPr lang="ru-RU" dirty="0" smtClean="0"/>
              <a:t>Луна около земли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Игорь\Desktop\фото\зем и лу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26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Космонавты летали на ракете на луну.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Игорь\Desktop\фото\кор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5718"/>
            <a:ext cx="3888431" cy="475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горь\Desktop\фото\рп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556792"/>
            <a:ext cx="432048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253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Мы делали макет</a:t>
            </a:r>
            <a:endParaRPr lang="ru-RU" dirty="0"/>
          </a:p>
        </p:txBody>
      </p:sp>
      <p:pic>
        <p:nvPicPr>
          <p:cNvPr id="2050" name="Picture 2" descr="C:\Users\Игорь\Desktop\Людмила\макет космос\P11006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432048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горь\Desktop\Людмила\макет космос\P1100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36712"/>
            <a:ext cx="464400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Игорь\Desktop\Людмила\макет космос\P11006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3501008"/>
            <a:ext cx="5062005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Игорь\Desktop\Людмила\макет космос\P11006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9" y="3616323"/>
            <a:ext cx="4275012" cy="32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1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Космос. Тут живет </a:t>
            </a:r>
            <a:r>
              <a:rPr lang="ru-RU" dirty="0" err="1" smtClean="0"/>
              <a:t>Лунтик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Это планеты.</a:t>
            </a:r>
            <a:endParaRPr lang="ru-RU" dirty="0"/>
          </a:p>
        </p:txBody>
      </p:sp>
      <p:pic>
        <p:nvPicPr>
          <p:cNvPr id="1026" name="Picture 2" descr="C:\Users\Игорь\Desktop\фото\солн сист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59985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04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7" y="-77411"/>
            <a:ext cx="8229600" cy="1658448"/>
          </a:xfrm>
        </p:spPr>
        <p:txBody>
          <a:bodyPr>
            <a:normAutofit/>
          </a:bodyPr>
          <a:lstStyle/>
          <a:p>
            <a:r>
              <a:rPr lang="ru-RU" dirty="0" smtClean="0"/>
              <a:t>Космос можно посмотреть в телескоп.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Игорь\Desktop\фото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" y="1581037"/>
            <a:ext cx="414394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горь\Desktop\фото\i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03244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63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dirty="0"/>
              <a:t>Это ракета. Ракета летает в космос.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Игорь\Desktop\фото\косм кораб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2476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Игорь\Desktop\фото\ракет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412273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Игорь\Desktop\фото\косм кораб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4" y="1853208"/>
            <a:ext cx="42476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3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ракете летает космонавт.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Игорь\Desktop\фото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556792"/>
            <a:ext cx="411521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фото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10445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87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Это Земля. Мы тут живем.</a:t>
            </a:r>
            <a:endParaRPr lang="ru-RU" dirty="0"/>
          </a:p>
        </p:txBody>
      </p:sp>
      <p:pic>
        <p:nvPicPr>
          <p:cNvPr id="3074" name="Picture 2" descr="C:\Users\Игорь\Desktop\фото\земл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5709" y="1935163"/>
            <a:ext cx="585258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35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99468"/>
          </a:xfrm>
        </p:spPr>
        <p:txBody>
          <a:bodyPr/>
          <a:lstStyle/>
          <a:p>
            <a:r>
              <a:rPr lang="ru-RU" dirty="0" smtClean="0"/>
              <a:t>На земле есть леса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587" y="1916832"/>
            <a:ext cx="8229600" cy="4389120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C:\Users\Игорь\Desktop\фото\i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2" y="1763222"/>
            <a:ext cx="4052568" cy="214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горь\Desktop\фото\i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63222"/>
            <a:ext cx="4248472" cy="214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Игорь\Desktop\фото\i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2" y="3910992"/>
            <a:ext cx="4108943" cy="232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Игорь\Desktop\фото\i (8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10992"/>
            <a:ext cx="4176464" cy="239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26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ru-RU" dirty="0" smtClean="0"/>
              <a:t>На земле есть моря</a:t>
            </a:r>
            <a:endParaRPr lang="ru-RU" dirty="0"/>
          </a:p>
        </p:txBody>
      </p:sp>
      <p:pic>
        <p:nvPicPr>
          <p:cNvPr id="5124" name="Picture 4" descr="C:\Users\Игорь\Desktop\фото\мор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5" y="1574821"/>
            <a:ext cx="4334727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Игорь\Desktop\фото\i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4820"/>
            <a:ext cx="478802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52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На земле есть луга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Игорь\Desktop\фото\i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03244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горь\Desktop\фото\i (1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17646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9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98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космос</vt:lpstr>
      <vt:lpstr>Космос. Тут живет Лунтик. Это планеты.</vt:lpstr>
      <vt:lpstr>Космос можно посмотреть в телескоп.</vt:lpstr>
      <vt:lpstr>Это ракета. Ракета летает в космос.</vt:lpstr>
      <vt:lpstr>На ракете летает космонавт.</vt:lpstr>
      <vt:lpstr>Это Земля. Мы тут живем.</vt:lpstr>
      <vt:lpstr>На земле есть леса</vt:lpstr>
      <vt:lpstr>На земле есть моря</vt:lpstr>
      <vt:lpstr>На земле есть луга</vt:lpstr>
      <vt:lpstr>На земле есть небо и воздух.</vt:lpstr>
      <vt:lpstr>На других планетах нет воздуха, лесов, морей, лугов.</vt:lpstr>
      <vt:lpstr>Это солнце. Оно горячее. </vt:lpstr>
      <vt:lpstr>Ночью на небе видно звезды. Это планеты.</vt:lpstr>
      <vt:lpstr>Это луна. </vt:lpstr>
      <vt:lpstr>Луна около земли</vt:lpstr>
      <vt:lpstr>Космонавты летали на ракете на луну.</vt:lpstr>
      <vt:lpstr> Мы делали макет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Игорь</dc:creator>
  <cp:lastModifiedBy>Игорь</cp:lastModifiedBy>
  <cp:revision>13</cp:revision>
  <dcterms:created xsi:type="dcterms:W3CDTF">2014-04-03T16:24:57Z</dcterms:created>
  <dcterms:modified xsi:type="dcterms:W3CDTF">2014-04-08T18:06:06Z</dcterms:modified>
</cp:coreProperties>
</file>