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58" r:id="rId5"/>
    <p:sldId id="259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4853-D242-4FC1-A01B-95C852F964C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6985D0F8-AC61-4CC1-868C-B902C5DFC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4853-D242-4FC1-A01B-95C852F964C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0F8-AC61-4CC1-868C-B902C5DFC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4853-D242-4FC1-A01B-95C852F964C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0F8-AC61-4CC1-868C-B902C5DFC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4853-D242-4FC1-A01B-95C852F964C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6985D0F8-AC61-4CC1-868C-B902C5DFC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4853-D242-4FC1-A01B-95C852F964C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0F8-AC61-4CC1-868C-B902C5DFC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4853-D242-4FC1-A01B-95C852F964C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0F8-AC61-4CC1-868C-B902C5DFC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4853-D242-4FC1-A01B-95C852F964C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6985D0F8-AC61-4CC1-868C-B902C5DFC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4853-D242-4FC1-A01B-95C852F964C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0F8-AC61-4CC1-868C-B902C5DFC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4853-D242-4FC1-A01B-95C852F964C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0F8-AC61-4CC1-868C-B902C5DFC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4853-D242-4FC1-A01B-95C852F964C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0F8-AC61-4CC1-868C-B902C5DFC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4853-D242-4FC1-A01B-95C852F964C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0F8-AC61-4CC1-868C-B902C5DFC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9D4853-D242-4FC1-A01B-95C852F964C4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85D0F8-AC61-4CC1-868C-B902C5DFC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ект Гал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" y="0"/>
            <a:ext cx="664686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ект Гал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" y="0"/>
            <a:ext cx="664686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2" y="285720"/>
            <a:ext cx="5929354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1132"/>
                </a:solidFill>
              </a:rPr>
              <a:t>Воспитатель – это первый , после мамы, учитель, который встречается детям на их жизненном пути.</a:t>
            </a:r>
          </a:p>
          <a:p>
            <a:r>
              <a:rPr lang="ru-RU" sz="1600" i="1" dirty="0" smtClean="0">
                <a:solidFill>
                  <a:srgbClr val="001132"/>
                </a:solidFill>
              </a:rPr>
              <a:t>  Воспитатели – люди, которые в душе остаются детьми, иначе дети не примут, не  пустят в свой мир.  Самое главное в профессии воспитателя- любить детей, любить просто так, ни за что, отдавая им свое сердце.</a:t>
            </a:r>
          </a:p>
          <a:p>
            <a:r>
              <a:rPr lang="ru-RU" sz="1600" i="1" dirty="0" smtClean="0">
                <a:solidFill>
                  <a:srgbClr val="001132"/>
                </a:solidFill>
              </a:rPr>
              <a:t> </a:t>
            </a:r>
          </a:p>
          <a:p>
            <a:r>
              <a:rPr lang="ru-RU" sz="1600" i="1" dirty="0" smtClean="0">
                <a:solidFill>
                  <a:srgbClr val="001132"/>
                </a:solidFill>
              </a:rPr>
              <a:t> Именно о таком воспитателе я хочу рассказать- это </a:t>
            </a:r>
            <a:r>
              <a:rPr lang="ru-RU" sz="1600" i="1" dirty="0" err="1" smtClean="0">
                <a:solidFill>
                  <a:srgbClr val="001132"/>
                </a:solidFill>
              </a:rPr>
              <a:t>Шеверева</a:t>
            </a:r>
            <a:r>
              <a:rPr lang="ru-RU" sz="1600" i="1" dirty="0" smtClean="0">
                <a:solidFill>
                  <a:srgbClr val="001132"/>
                </a:solidFill>
              </a:rPr>
              <a:t> Галина Геннадьевна. Она работает в детском саду «Теремок» уже более 30 лет.</a:t>
            </a:r>
          </a:p>
          <a:p>
            <a:r>
              <a:rPr lang="ru-RU" sz="1600" i="1" dirty="0" smtClean="0">
                <a:solidFill>
                  <a:srgbClr val="001132"/>
                </a:solidFill>
              </a:rPr>
              <a:t>Через её руки прошло не одно поколение. Она была воспитателем у моей мамы, когда закончила педагогическое училище, а через 20 лети у меня.</a:t>
            </a:r>
          </a:p>
          <a:p>
            <a:r>
              <a:rPr lang="ru-RU" sz="1600" i="1" dirty="0" smtClean="0">
                <a:solidFill>
                  <a:srgbClr val="001132"/>
                </a:solidFill>
              </a:rPr>
              <a:t>  Галина Геннадьевна очень добрая, отзывчивая, любит детей. Вместе с ней мы учились кушать, одеваться, учили первые буквы и цифры.</a:t>
            </a:r>
          </a:p>
          <a:p>
            <a:r>
              <a:rPr lang="ru-RU" sz="1600" i="1" dirty="0" smtClean="0">
                <a:solidFill>
                  <a:srgbClr val="001132"/>
                </a:solidFill>
              </a:rPr>
              <a:t>  Галина Геннадьевна наделена богатым внутренним миром и щедро делится этим богатством с другими. У неё много грамот и дипломов , есть юбилейная медаль « 80 лет Алексеевскому муниципальному району»</a:t>
            </a:r>
          </a:p>
          <a:p>
            <a:r>
              <a:rPr lang="ru-RU" sz="1600" i="1" dirty="0" smtClean="0">
                <a:solidFill>
                  <a:srgbClr val="001132"/>
                </a:solidFill>
              </a:rPr>
              <a:t>  Галина Геннадьевна отдавала нам частичку своего сердца и своей очень доброй  души. За это я ей очень благодарна. Я так рада, что она была у меня воспитателем.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         </a:t>
            </a:r>
            <a:r>
              <a:rPr lang="ru-RU" dirty="0" smtClean="0"/>
              <a:t> </a:t>
            </a:r>
            <a:r>
              <a:rPr lang="ru-RU" dirty="0" smtClean="0"/>
              <a:t>             </a:t>
            </a:r>
            <a:r>
              <a:rPr lang="ru-RU" dirty="0" smtClean="0">
                <a:solidFill>
                  <a:srgbClr val="001132"/>
                </a:solidFill>
                <a:latin typeface="Gabriola" pitchFamily="82" charset="0"/>
                <a:ea typeface="BatangChe" pitchFamily="49" charset="-127"/>
                <a:cs typeface="FrankRuehl" pitchFamily="34" charset="-79"/>
              </a:rPr>
              <a:t>Много лет бескорыстно себя отдавали</a:t>
            </a:r>
          </a:p>
          <a:p>
            <a:r>
              <a:rPr lang="ru-RU" dirty="0" smtClean="0">
                <a:solidFill>
                  <a:srgbClr val="001132"/>
                </a:solidFill>
                <a:latin typeface="Gabriola" pitchFamily="82" charset="0"/>
                <a:ea typeface="BatangChe" pitchFamily="49" charset="-127"/>
                <a:cs typeface="FrankRuehl" pitchFamily="34" charset="-79"/>
              </a:rPr>
              <a:t>        </a:t>
            </a:r>
            <a:r>
              <a:rPr lang="ru-RU" dirty="0" smtClean="0">
                <a:solidFill>
                  <a:srgbClr val="001132"/>
                </a:solidFill>
                <a:latin typeface="Gabriola" pitchFamily="82" charset="0"/>
                <a:ea typeface="BatangChe" pitchFamily="49" charset="-127"/>
                <a:cs typeface="FrankRuehl" pitchFamily="34" charset="-79"/>
              </a:rPr>
              <a:t>                       </a:t>
            </a:r>
            <a:r>
              <a:rPr lang="ru-RU" dirty="0" smtClean="0">
                <a:solidFill>
                  <a:srgbClr val="001132"/>
                </a:solidFill>
                <a:latin typeface="Gabriola" pitchFamily="82" charset="0"/>
                <a:ea typeface="BatangChe" pitchFamily="49" charset="-127"/>
                <a:cs typeface="FrankRuehl" pitchFamily="34" charset="-79"/>
              </a:rPr>
              <a:t>Детским душам, сердцам, не скупясь,</a:t>
            </a:r>
          </a:p>
          <a:p>
            <a:r>
              <a:rPr lang="ru-RU" dirty="0" smtClean="0">
                <a:solidFill>
                  <a:srgbClr val="001132"/>
                </a:solidFill>
                <a:latin typeface="Gabriola" pitchFamily="82" charset="0"/>
                <a:ea typeface="BatangChe" pitchFamily="49" charset="-127"/>
                <a:cs typeface="FrankRuehl" pitchFamily="34" charset="-79"/>
              </a:rPr>
              <a:t>         </a:t>
            </a:r>
            <a:r>
              <a:rPr lang="ru-RU" dirty="0" smtClean="0">
                <a:solidFill>
                  <a:srgbClr val="001132"/>
                </a:solidFill>
                <a:latin typeface="Gabriola" pitchFamily="82" charset="0"/>
                <a:ea typeface="BatangChe" pitchFamily="49" charset="-127"/>
                <a:cs typeface="FrankRuehl" pitchFamily="34" charset="-79"/>
              </a:rPr>
              <a:t>                      </a:t>
            </a:r>
            <a:r>
              <a:rPr lang="ru-RU" dirty="0" smtClean="0">
                <a:solidFill>
                  <a:srgbClr val="001132"/>
                </a:solidFill>
                <a:latin typeface="Gabriola" pitchFamily="82" charset="0"/>
                <a:ea typeface="BatangChe" pitchFamily="49" charset="-127"/>
                <a:cs typeface="FrankRuehl" pitchFamily="34" charset="-79"/>
              </a:rPr>
              <a:t>Как могли всех любовью своей согревали</a:t>
            </a:r>
          </a:p>
          <a:p>
            <a:r>
              <a:rPr lang="ru-RU" dirty="0" smtClean="0">
                <a:solidFill>
                  <a:srgbClr val="001132"/>
                </a:solidFill>
                <a:latin typeface="Gabriola" pitchFamily="82" charset="0"/>
                <a:ea typeface="BatangChe" pitchFamily="49" charset="-127"/>
                <a:cs typeface="FrankRuehl" pitchFamily="34" charset="-79"/>
              </a:rPr>
              <a:t>        </a:t>
            </a:r>
            <a:r>
              <a:rPr lang="ru-RU" dirty="0" smtClean="0">
                <a:solidFill>
                  <a:srgbClr val="001132"/>
                </a:solidFill>
                <a:latin typeface="Gabriola" pitchFamily="82" charset="0"/>
                <a:ea typeface="BatangChe" pitchFamily="49" charset="-127"/>
                <a:cs typeface="FrankRuehl" pitchFamily="34" charset="-79"/>
              </a:rPr>
              <a:t>                       </a:t>
            </a:r>
            <a:r>
              <a:rPr lang="ru-RU" dirty="0" smtClean="0">
                <a:solidFill>
                  <a:srgbClr val="001132"/>
                </a:solidFill>
                <a:latin typeface="Gabriola" pitchFamily="82" charset="0"/>
                <a:ea typeface="BatangChe" pitchFamily="49" charset="-127"/>
                <a:cs typeface="FrankRuehl" pitchFamily="34" charset="-79"/>
              </a:rPr>
              <a:t>И родным человеком стали для нас!</a:t>
            </a:r>
          </a:p>
          <a:p>
            <a:r>
              <a:rPr lang="ru-RU" sz="2800" dirty="0">
                <a:solidFill>
                  <a:srgbClr val="001132"/>
                </a:solidFill>
              </a:rPr>
              <a:t> </a:t>
            </a:r>
            <a:r>
              <a:rPr lang="ru-RU" sz="2800" dirty="0" smtClean="0">
                <a:solidFill>
                  <a:srgbClr val="001132"/>
                </a:solidFill>
              </a:rPr>
              <a:t>      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ект Гал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" y="0"/>
            <a:ext cx="664686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ект Галя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" y="0"/>
            <a:ext cx="6646864" cy="9144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236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5</cp:revision>
  <dcterms:created xsi:type="dcterms:W3CDTF">2014-10-23T15:40:09Z</dcterms:created>
  <dcterms:modified xsi:type="dcterms:W3CDTF">2014-10-23T16:34:33Z</dcterms:modified>
</cp:coreProperties>
</file>