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58" r:id="rId4"/>
    <p:sldId id="259" r:id="rId5"/>
    <p:sldId id="264" r:id="rId6"/>
    <p:sldId id="266" r:id="rId7"/>
    <p:sldId id="267" r:id="rId8"/>
    <p:sldId id="261" r:id="rId9"/>
    <p:sldId id="262" r:id="rId10"/>
    <p:sldId id="269" r:id="rId11"/>
    <p:sldId id="270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6E956-DEE3-4F4B-86A9-C534B8D44A0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09907-7D9F-42A5-8737-C5855D068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5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8DF8-582B-4EA4-896A-951D39757327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900-A30C-406D-9AF3-D027BC4D4E22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45C-9AAF-45C6-BDB1-77224AEB5E89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E6FF-827A-48DD-A905-E6E0D0A2A348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72AC-2B99-46E2-80DE-27F879953B84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7920-9AF5-4DB1-9491-B7A4DC764368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12E4-30CD-49B6-9537-4C51DA934DDB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CAB1-625B-42F2-A557-63A8ECE0F446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E6F1-E9E1-4FDD-8A7D-2AF35AB1C067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4FFE-A5C6-4619-90BB-C33DAB9D9A1C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ABC-E917-49F0-8B08-0CBC602D0B9E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7F60-5DF6-417F-928E-61ACC83E629C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136904" cy="309634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Мини-музей 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детском саду как </a:t>
            </a:r>
            <a:r>
              <a:rPr lang="ru-RU" sz="4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средство патриотического воспитания дошкольников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515719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Автор-составитель: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Поляничкина</a:t>
            </a:r>
            <a:r>
              <a:rPr lang="ru-RU" sz="2000" b="1" i="1" dirty="0" smtClean="0">
                <a:solidFill>
                  <a:srgbClr val="002060"/>
                </a:solidFill>
              </a:rPr>
              <a:t> Ю.Ю.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M_0606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 rot="5400000">
            <a:off x="174242" y="2066118"/>
            <a:ext cx="4797627" cy="392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0"/>
            <a:ext cx="860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«Мировое дерево»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148064" y="2636912"/>
            <a:ext cx="3744416" cy="28803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Делали на свадьбу для молодых и  вставляли в середину круглого свадебного пирога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0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«Колокольчик»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83568" y="4725144"/>
            <a:ext cx="8136904" cy="23042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Куколка добрых вестей. На куколке три юбки – счастье человека, символ веры, символ доброты.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Для того чтоб настроение было поднятым всегда, нужно чтобы в каждом доме эта куколка жила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SAM_0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772816"/>
            <a:ext cx="6480720" cy="345638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5798" y="6093296"/>
            <a:ext cx="2090698" cy="504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Ноябрь 2013г.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692696"/>
            <a:ext cx="3739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НАРОДНАЯ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КУКЛА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284984"/>
            <a:ext cx="4572000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в куклы не играл,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тот счастья не видал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0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Тогучинского района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Тогучинский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№7 «Калинка» комбинированного вида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5517232"/>
            <a:ext cx="274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куклы ручной работы </a:t>
            </a:r>
          </a:p>
          <a:p>
            <a:r>
              <a:rPr lang="ru-RU" dirty="0" smtClean="0"/>
              <a:t>воспитателя Гущиной Т.В.</a:t>
            </a:r>
            <a:endParaRPr lang="ru-RU" dirty="0"/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48084"/>
            <a:ext cx="3744416" cy="5591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23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105400"/>
            <a:ext cx="5652120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SAM_0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650" y="1052736"/>
            <a:ext cx="5176157" cy="3952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-315416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Кукла «Коза»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67544" y="4941168"/>
            <a:ext cx="8496944" cy="172819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Кукла радости и веселья. Кукла позволяла посмотреть на мир другими глазами. Олицетворяла собой жизненную силу и плодородие </a:t>
            </a: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84" y="1111970"/>
            <a:ext cx="4868737" cy="3726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827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Вера, Надежда, Любовь»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39552" y="5157192"/>
            <a:ext cx="8064896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Кукла о самых главных женских добродетелях, женском вдохновении  и спокойствии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8125"/>
            <a:ext cx="4032448" cy="507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67687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Десятиручка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716016" y="4005064"/>
            <a:ext cx="4248472" cy="22322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Кукла – помощница. На каждую ручку загадывалось желание – дело, в котором кукла должна помочь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0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203848" cy="5684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572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«Северная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берегиня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851920" y="2924944"/>
            <a:ext cx="4680520" cy="28083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Оберег для дома, ставили в северный угол избы. Охраняла и приносила благополучие в дом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0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980213" cy="428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468560" y="0"/>
            <a:ext cx="100091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«Хозяюшка -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благополучница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11560" y="5301208"/>
            <a:ext cx="7920880" cy="11521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Внутри куколки спрятана монетка, по поверью такая кукла приносила в дом удачу и достаток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05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124744"/>
            <a:ext cx="3816424" cy="4098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704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Берегинюшка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83568" y="5445224"/>
            <a:ext cx="7704856" cy="11967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Кукла несла в себе частичку тепла хозяев и оберегала дом от дурного глаза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05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72816"/>
            <a:ext cx="3424692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63688" y="0"/>
            <a:ext cx="52229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«Барыня»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355976" y="3789040"/>
            <a:ext cx="4104456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Игровая кукла – делалась для старших детей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1058</TotalTime>
  <Words>234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Мини-музей  в детском саду как средство патриотического воспитания дошкольников</vt:lpstr>
      <vt:lpstr>Кто в куклы не играл, тот счастья не видал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80</cp:revision>
  <dcterms:created xsi:type="dcterms:W3CDTF">2013-11-10T15:41:47Z</dcterms:created>
  <dcterms:modified xsi:type="dcterms:W3CDTF">2014-10-23T16:38:05Z</dcterms:modified>
</cp:coreProperties>
</file>