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2" r:id="rId12"/>
    <p:sldId id="269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4;&#1080;&#1076;&#1080;&#1086;%20&#1090;&#1077;&#1072;&#1090;&#1088;,%20&#1079;&#1074;&#1077;&#1079;&#1076;&#1086;&#1095;&#1082;&#1072;-2013\20130418_120425.wmv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12656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24" y="0"/>
            <a:ext cx="92098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ЛАНГЕПАССКОЕ ГОРОДСКОЕ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САД ОБЩЕРАЗВИВАЮЩЕГО ВИДА №3 «СВЕТЛЯЧОК»</a:t>
            </a:r>
            <a:endParaRPr lang="ru-RU" sz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работы с детьми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основе взаимодействия различных видов искусств</a:t>
            </a:r>
            <a:r>
              <a:rPr lang="ru-RU" sz="3600" dirty="0" smtClean="0"/>
              <a:t> 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  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Васильева Мария Васильевна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Музыкально-двигательный образный этюд «Вальс цветов»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балета  «Щелкунчик» П. Чайковского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Users\Пользователь\Desktop\фото\DSCN42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1268760"/>
            <a:ext cx="2382768" cy="1679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Пользователь\Desktop\фото\DSCN42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2996952"/>
            <a:ext cx="3247230" cy="243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Пользователь\Desktop\фото\DSCN42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996952"/>
            <a:ext cx="3319190" cy="2490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Музыкально-образный двигательный этюд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«Гном»  по произведениям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М.П. Мусорского «Картинки с выставки»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Пользователь\Desktop\фото\DSCN42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9604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C:\Users\Пользователь\Desktop\фото\DSCN4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412733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Спектакль « Муравей и незабудка»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мотивам произведения Л. Мишиной  «Синяя сказка» </a:t>
            </a:r>
          </a:p>
        </p:txBody>
      </p:sp>
      <p:pic>
        <p:nvPicPr>
          <p:cNvPr id="3074" name="Picture 2" descr="C:\Users\Пользователь\Desktop\фоток презентации\1 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268760"/>
            <a:ext cx="4745500" cy="355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Пользователь\Desktop\фоток презентации\1 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3212976"/>
            <a:ext cx="463770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 сказка «Теремок на новый лад»</a:t>
            </a:r>
          </a:p>
        </p:txBody>
      </p:sp>
      <p:pic>
        <p:nvPicPr>
          <p:cNvPr id="2050" name="Picture 2" descr="C:\Users\Пользователь\Desktop\1\зт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196752"/>
            <a:ext cx="539542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Инсценирование басен И. Крылова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 Ворона и лисица» , «Обезьяна и очки» </a:t>
            </a:r>
          </a:p>
        </p:txBody>
      </p:sp>
      <p:pic>
        <p:nvPicPr>
          <p:cNvPr id="10" name="20130418_12042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371600"/>
            <a:ext cx="8784976" cy="529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12656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24" y="0"/>
            <a:ext cx="9209824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576237"/>
            <a:ext cx="806489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работы с детьми при комплексном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воздействии различных видов искусств: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умение детей самостоятельно и творчески применять разные  художественные средства (краски, формы, музыкальные звуки, поэтические выражения для воплощения одного и того же замысла);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опыт совместной работы;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нравственные основы во взаимоотношениях между детьми;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способность высказывать множество разнообразных, оригинальных  идей передавать законченный вид своему «продукту», совершенствовать его.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12656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824" y="0"/>
            <a:ext cx="9209824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2161286"/>
            <a:ext cx="864096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Спасибо за внимание 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12656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98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268760"/>
            <a:ext cx="7560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формы работы с детьми: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Интегрированные занятия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Музыкальные гостиные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Музыкально-поэтические вечера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Ритмические спектакли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Музыкальные сказки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Театральные постановки</a:t>
            </a:r>
          </a:p>
          <a:p>
            <a:pPr algn="ctr"/>
            <a:endParaRPr lang="ru-RU" sz="3600" b="1" dirty="0">
              <a:solidFill>
                <a:srgbClr val="7030A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фоны\129492209485953685_574_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 гостиная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«Образ матери в музыке и изобразительном искусстве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Пользователь\Desktop\мать\что над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1340768"/>
            <a:ext cx="583264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Музыкально-поэтический вечер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«Традиции и обряды отцовско-материнского воспитания прошлых лет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CIMG000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669896">
            <a:off x="4768611" y="1972377"/>
            <a:ext cx="3856756" cy="315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Пользователь\Desktop\фоток презентации\CIMG00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61656">
            <a:off x="456033" y="1846201"/>
            <a:ext cx="3761578" cy="3181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Музыкально-поэтический вечер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«Традиции и обряды  отцовско-материнского воспитания прошлых лет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Пользователь\Desktop\фоток презентации\CIMG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988840"/>
            <a:ext cx="302433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Users\Пользователь\Desktop\фоток презентации\CIMG00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16637">
            <a:off x="5595515" y="3702352"/>
            <a:ext cx="3007960" cy="239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Содержимое 16" descr="CIMG006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 rot="20748901">
            <a:off x="489398" y="3826701"/>
            <a:ext cx="2945300" cy="2307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Музыкально-поэтический вечер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«Заколдован невидимкой дремлет лес под сказкой сна…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Пользователь\Desktop\фото\DSCN36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916832"/>
            <a:ext cx="388843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C:\Users\Пользователь\Desktop\фото\DSCN36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916832"/>
            <a:ext cx="403244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«Утро в сосновом бору»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C:\Users\Пользователь\Desktop\маша, интегр. зан\MEMO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340768"/>
            <a:ext cx="2917767" cy="2186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1412776"/>
            <a:ext cx="2928326" cy="203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Пользователь\Desktop\фоток презентации\MEMO00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43808" y="3789040"/>
            <a:ext cx="352839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Сцены из балета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«Золушка» С. Прокофьева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Балет\Рисунки\Золушка (гавот)\galleryimage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3"/>
            <a:ext cx="4392488" cy="3096344"/>
          </a:xfrm>
          <a:prstGeom prst="rect">
            <a:avLst/>
          </a:prstGeom>
          <a:noFill/>
        </p:spPr>
      </p:pic>
      <p:pic>
        <p:nvPicPr>
          <p:cNvPr id="4099" name="Picture 3" descr="D:\Балет\Рисунки\Золушка фея, часы\jk;lkvl;fg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212976"/>
            <a:ext cx="3954016" cy="310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фоны\129492209485953685_574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3429000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Михаил Врубель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«Царевна-Лебедь»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Михаил-Врубель.-Царевна-лебедь.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476672"/>
            <a:ext cx="3720697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598</TotalTime>
  <Words>268</Words>
  <Application>Microsoft Office PowerPoint</Application>
  <PresentationFormat>Экран (4:3)</PresentationFormat>
  <Paragraphs>51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24</cp:revision>
  <dcterms:created xsi:type="dcterms:W3CDTF">2013-11-26T10:38:42Z</dcterms:created>
  <dcterms:modified xsi:type="dcterms:W3CDTF">2014-10-21T19:10:44Z</dcterms:modified>
</cp:coreProperties>
</file>