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3" r:id="rId5"/>
    <p:sldId id="272" r:id="rId6"/>
    <p:sldId id="267" r:id="rId7"/>
    <p:sldId id="275" r:id="rId8"/>
    <p:sldId id="273" r:id="rId9"/>
    <p:sldId id="274" r:id="rId10"/>
    <p:sldId id="277" r:id="rId11"/>
    <p:sldId id="276" r:id="rId12"/>
    <p:sldId id="268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09A4A-30A6-43D7-9898-8D8CC819D5F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F30C-112E-4275-8FEB-A681CF6F2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Красная книга России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3000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Презентацию подготовила</a:t>
            </a:r>
          </a:p>
          <a:p>
            <a:r>
              <a:rPr lang="ru-RU" sz="1400" i="1" dirty="0" smtClean="0"/>
              <a:t>учитель начальных классов</a:t>
            </a:r>
          </a:p>
          <a:p>
            <a:r>
              <a:rPr lang="ru-RU" sz="1400" i="1" dirty="0" smtClean="0"/>
              <a:t>Жукова Л.В. 2010 г.</a:t>
            </a:r>
            <a:endParaRPr lang="ru-RU" sz="1400" i="1" dirty="0"/>
          </a:p>
        </p:txBody>
      </p:sp>
      <p:pic>
        <p:nvPicPr>
          <p:cNvPr id="1026" name="Picture 2" descr="C:\Documents and Settings\Welcome !\Рабочий стол\Новая папка (3)\Красная книга\Рисунок1.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643050"/>
            <a:ext cx="4357718" cy="3502854"/>
          </a:xfrm>
          <a:prstGeom prst="rect">
            <a:avLst/>
          </a:prstGeom>
          <a:noFill/>
        </p:spPr>
      </p:pic>
      <p:pic>
        <p:nvPicPr>
          <p:cNvPr id="1027" name="Picture 3" descr="C:\Documents and Settings\Welcome !\Рабочий стол\Новая папка (3)\Красная книга\Рисунок2.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643049"/>
            <a:ext cx="3714776" cy="4886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9058" y="142852"/>
            <a:ext cx="2071702" cy="642942"/>
          </a:xfrm>
        </p:spPr>
        <p:txBody>
          <a:bodyPr/>
          <a:lstStyle/>
          <a:p>
            <a:r>
              <a:rPr lang="ru-RU" dirty="0" smtClean="0"/>
              <a:t>Кислица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3043230" cy="53403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Каждый лист состоит из трёх отдельных долей и похож на лист клевера. Все доли его располагаются в горизонтальной плоскости, параллельно поверхности земли. Если резко ударить пальцем по какому-нибудь листу и затем остаться смотреть что будет, через минуту-другую станет заметно, что лист изменил своё положение: доли его начнут опускаться и при этом складываться. Пройдёт минут пять, и листовые доли сильно опустятся и наполовину сложатся. Почти как у мимозы! Только не так быстро.</a:t>
            </a:r>
          </a:p>
          <a:p>
            <a:r>
              <a:rPr lang="ru-RU" dirty="0" smtClean="0"/>
              <a:t>Кислица цветёт в мае. В это время среди зелёного покрова тройчатых листьев виднеются небольшие белые цветки. Они нежные и хрупкие. И так же, как листья, едва возвышаются над поверхностью земли.</a:t>
            </a:r>
          </a:p>
          <a:p>
            <a:r>
              <a:rPr lang="ru-RU" dirty="0" smtClean="0"/>
              <a:t>Белая окраска цветков – самая распространённая у лесных растений. И это не случайно. В глубокой тени леса именно белые цветки лучше всего заметны для насекомых опылителей. А насекомых в лесу мало, и привлечь их к цветкам очень важно.</a:t>
            </a:r>
          </a:p>
          <a:p>
            <a:r>
              <a:rPr lang="ru-RU" dirty="0" smtClean="0"/>
              <a:t>Кислица – растение интересное не только тем, что умеет шевелить листьями. Это ещё и съедобное для людей растение. Листья её такие же кислые, как у щавеля. Не зря же растению дали такое название. В листьях кислицы содержится много щавелевой кислоты и витамина С. Их можно съедать и в сыром виде, в качестве салата, а можно из них варить суп.</a:t>
            </a:r>
            <a:endParaRPr lang="ru-RU" dirty="0"/>
          </a:p>
        </p:txBody>
      </p:sp>
      <p:pic>
        <p:nvPicPr>
          <p:cNvPr id="10242" name="Picture 2" descr="C:\Documents and Settings\Welcome !\Рабочий стол\Новая папка (3)\Красная книга\Рисунок11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857231"/>
            <a:ext cx="5349346" cy="521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71480"/>
            <a:ext cx="2357454" cy="428628"/>
          </a:xfrm>
        </p:spPr>
        <p:txBody>
          <a:bodyPr>
            <a:normAutofit/>
          </a:bodyPr>
          <a:lstStyle/>
          <a:p>
            <a:r>
              <a:rPr lang="ru-RU" dirty="0" smtClean="0"/>
              <a:t>Каменная береза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Идиллические девушки-березки средней полосы совсем по-другому проявляют себя на Камчатке и выказывают необычайно стойкий характер. И зовется эта разновидность – каменная береза.</a:t>
            </a:r>
            <a:endParaRPr lang="en-US" dirty="0" smtClean="0"/>
          </a:p>
          <a:p>
            <a:r>
              <a:rPr lang="ru-RU" dirty="0" smtClean="0"/>
              <a:t>Каменной березу называют в основном из-за того, что растет она на камнях. Но и древесина ее – необычайно плотная и тяжелая, как камень. Она тонет в воде, тяжело обрабатывается. Но в силу именно этих качеств каменная береза ценится в изделиях – декоративных и исключительно прочных.</a:t>
            </a:r>
            <a:endParaRPr lang="ru-RU" dirty="0"/>
          </a:p>
        </p:txBody>
      </p:sp>
      <p:pic>
        <p:nvPicPr>
          <p:cNvPr id="11266" name="Picture 2" descr="C:\Documents and Settings\Welcome !\Рабочий стол\Новая папка (3)\Красная книга\Рисунок12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214422"/>
            <a:ext cx="552221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357166"/>
            <a:ext cx="3571900" cy="857256"/>
          </a:xfrm>
        </p:spPr>
        <p:txBody>
          <a:bodyPr/>
          <a:lstStyle/>
          <a:p>
            <a:r>
              <a:rPr lang="ru-RU" dirty="0" smtClean="0"/>
              <a:t>Медуница – цветок-хамелеон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знают, что если роза распустилась красной, то такой она останется до конца цветения. Колокольчики всё время, пока цветут, остаются синими, а фиалки – фиолетовыми. Но, оказывается, так бывает не у всех растений.</a:t>
            </a:r>
          </a:p>
          <a:p>
            <a:r>
              <a:rPr lang="ru-RU" dirty="0" smtClean="0"/>
              <a:t>Ранней весной в лесу можно встретить интересное растение – медуницу. Небольшие листочки на коротком стебельке. Смотришь и удивляешься – на одном и том же растении некоторые цветки розовато-малиновые, а другие </a:t>
            </a:r>
            <a:r>
              <a:rPr lang="ru-RU" dirty="0" err="1" smtClean="0"/>
              <a:t>васильково-синие</a:t>
            </a:r>
            <a:r>
              <a:rPr lang="ru-RU" dirty="0" smtClean="0"/>
              <a:t>. А на следующий день приходишь – весь цветок из </a:t>
            </a:r>
            <a:r>
              <a:rPr lang="ru-RU" dirty="0" err="1" smtClean="0"/>
              <a:t>розового</a:t>
            </a:r>
            <a:r>
              <a:rPr lang="ru-RU" dirty="0" smtClean="0"/>
              <a:t> превратился в синий. Смена окраски медуницы – это сигнал для тех насекомых, которые посещают её цветки в поисках нектара. Таким путём растение указывает гостям, какие цветки надо посетить в первую очередь.</a:t>
            </a:r>
            <a:endParaRPr lang="ru-RU" dirty="0"/>
          </a:p>
        </p:txBody>
      </p:sp>
      <p:pic>
        <p:nvPicPr>
          <p:cNvPr id="12290" name="Picture 2" descr="C:\Documents and Settings\Welcome !\Рабочий стол\Новая папка (3)\Красная книга\Рисунок13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1" y="1000108"/>
            <a:ext cx="5590909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Берегите природу!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Welcome !\Рабочий стол\Новая папка (3)\Красная книга\Рисунок14.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290528" cy="4786346"/>
          </a:xfrm>
          <a:prstGeom prst="rect">
            <a:avLst/>
          </a:prstGeom>
          <a:noFill/>
        </p:spPr>
      </p:pic>
      <p:pic>
        <p:nvPicPr>
          <p:cNvPr id="13315" name="Picture 3" descr="C:\Documents and Settings\Welcome !\Рабочий стол\Новая папка (3)\Красная книга\Рисунок15.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00174"/>
            <a:ext cx="421787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Моржи – пахари моря</a:t>
            </a:r>
            <a:endParaRPr lang="ru-RU" sz="2800" b="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2965479" cy="42799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Моржи относятся к числу самых крупных ластоногих. Взрослые самцы достигают в длину 4-х метров и весят почти две тонны. У них толстые клыки, которые достигают 50-ти и даже 80-ти сантиметров. Ими животные выкапывают из ила и песка моллюсков, бороздя просторы моря.</a:t>
            </a:r>
            <a:endParaRPr lang="en-US" dirty="0" smtClean="0"/>
          </a:p>
          <a:p>
            <a:r>
              <a:rPr lang="ru-RU" dirty="0" smtClean="0"/>
              <a:t>Там, где пасутся моржи, на дне возникают борозды от 10-15 до 150 метров длиной. Борозды встречаются в мягком грунте, где много ила и глины. Именно здесь обитает множество моллюсков – основная пища этих пахарей моря. Кормящийся морж плывёт у дна, мордой прокладывая в иле борозду, и на ходу выбирает из мягкого грунта всё съедобное, а раковины и их обломки тут же выплёвывает.</a:t>
            </a:r>
            <a:endParaRPr lang="ru-RU" dirty="0"/>
          </a:p>
        </p:txBody>
      </p:sp>
      <p:pic>
        <p:nvPicPr>
          <p:cNvPr id="2050" name="Picture 2" descr="C:\Documents and Settings\Welcome !\Рабочий стол\Новая папка (3)\Красная книга\Рисунок3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642918"/>
            <a:ext cx="544109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571504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Северный олень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Северный олень – одно из самых красивых животных Севера. Кроме того, ему обязаны своим существованием практически все северные народы нашей планеты. Северный олень даёт им пищу, шкуры для одежды и является незаменимым средством передвижения в условиях северного бездорожья.</a:t>
            </a:r>
          </a:p>
          <a:p>
            <a:r>
              <a:rPr lang="ru-RU" dirty="0" smtClean="0"/>
              <a:t>Северные олени отличаются от других своих собратьев тем, что рога есть как у самцов, так и у самок. У этих животных широкие копыта, которые позволяют им не проваливаться в снег.</a:t>
            </a:r>
            <a:endParaRPr lang="ru-RU" b="1" dirty="0" smtClean="0"/>
          </a:p>
          <a:p>
            <a:r>
              <a:rPr lang="ru-RU" dirty="0" smtClean="0"/>
              <a:t>Это довольно крупное животное. В длину северный олень достигает двух метров, а в высоту одного. Шерсть у него длинная, густая и волнистая.</a:t>
            </a:r>
          </a:p>
          <a:p>
            <a:r>
              <a:rPr lang="ru-RU" dirty="0" smtClean="0"/>
              <a:t>Встречается северный олень в Гренландии, Скандинавии и, конечно, в Сибири.</a:t>
            </a:r>
          </a:p>
          <a:p>
            <a:r>
              <a:rPr lang="ru-RU" dirty="0" smtClean="0"/>
              <a:t>Северные народы целиком зависят от оленей, и как правило, вся их жизнь проходит вместе с ними. Люди кочуют вслед за оленями по пастбищам и постоянно заботятся о местах, богатых пищей для оленей. На Севере богатым человеком считается не тот, у кого много денег, а тот, у кого больше оленей.</a:t>
            </a:r>
            <a:endParaRPr lang="ru-RU" dirty="0"/>
          </a:p>
        </p:txBody>
      </p:sp>
      <p:pic>
        <p:nvPicPr>
          <p:cNvPr id="3074" name="Picture 2" descr="C:\Documents and Settings\Welcome !\Рабочий стол\Новая папка (3)\Красная книга\Рисунок4.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5" y="1000108"/>
            <a:ext cx="4121717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14612" y="142852"/>
            <a:ext cx="250033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Ёж обыкновенный</a:t>
            </a:r>
            <a:endParaRPr lang="ru-RU" sz="2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1071546"/>
            <a:ext cx="3008313" cy="505461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Ежи водятся по всей Европе, включая Британию, на Кавказе, Урале и в Сибири. В России всего обитает четыре вида ежей. Весь остальной мир лишен этих симпатичных грызунов. Там же, где ежики водятся, они очень любимы. Ежики – существа славные и любопытные. Острая мордочка с влажным блестящим носом, очень подвижным, громкий быстрый </a:t>
            </a:r>
            <a:r>
              <a:rPr lang="ru-RU" dirty="0" err="1" smtClean="0"/>
              <a:t>топоток</a:t>
            </a:r>
            <a:r>
              <a:rPr lang="ru-RU" dirty="0" smtClean="0"/>
              <a:t>, забавное пыхтение – то, из-за чего детям хочется держать ёжика дома. И ёжики идут на это охотно, даже живут в неволе на 2–3 года дольше, чем на свободе. </a:t>
            </a:r>
          </a:p>
          <a:p>
            <a:r>
              <a:rPr lang="ru-RU" dirty="0" smtClean="0"/>
              <a:t>Ежи </a:t>
            </a:r>
            <a:r>
              <a:rPr lang="ru-RU" dirty="0" err="1" smtClean="0"/>
              <a:t>маловосприимчивы</a:t>
            </a:r>
            <a:r>
              <a:rPr lang="ru-RU" dirty="0" smtClean="0"/>
              <a:t> к ядам. Ёж может пообедать совершенно без вреда для себя очень ядовитыми насекомыми, или даже съесть гадюку.</a:t>
            </a:r>
          </a:p>
          <a:p>
            <a:r>
              <a:rPr lang="ru-RU" dirty="0" smtClean="0"/>
              <a:t> Есть у ёжиков и еще одна неожиданная манера. В случае опасности они ведут себя весьма пикантно. Они… как бы сказать об этом помягче… используют тоже запах, чтобы отпугнуть врага. Но у них нет такого аппарата, как, например, у скунса. И ёжик быстренько делает важное дело, обваливается в том, что сделал, и дурно пахнет. Попробуйте, мол, теперь подойдите.</a:t>
            </a:r>
            <a:endParaRPr lang="ru-RU" dirty="0"/>
          </a:p>
        </p:txBody>
      </p:sp>
      <p:pic>
        <p:nvPicPr>
          <p:cNvPr id="4098" name="Picture 2" descr="C:\Documents and Settings\Welcome !\Рабочий стол\Новая папка (3)\Красная книга\Рисунок5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785794"/>
            <a:ext cx="539100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1802" y="214290"/>
            <a:ext cx="2971792" cy="577868"/>
          </a:xfrm>
        </p:spPr>
        <p:txBody>
          <a:bodyPr/>
          <a:lstStyle/>
          <a:p>
            <a:r>
              <a:rPr lang="ru-RU" dirty="0" err="1" smtClean="0"/>
              <a:t>Розовый</a:t>
            </a:r>
            <a:r>
              <a:rPr lang="ru-RU" dirty="0" smtClean="0"/>
              <a:t> пеликан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2971792" cy="592935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Эти неуклюжие на суше и ловкие в воде птицы гнездятся в дельтах рек и на морских побережьях. Когда-то они были обыкновенны в России, а теперь занесены в Красную книгу.</a:t>
            </a:r>
            <a:endParaRPr lang="en-US" dirty="0" smtClean="0"/>
          </a:p>
          <a:p>
            <a:r>
              <a:rPr lang="ru-RU" dirty="0" smtClean="0"/>
              <a:t>Большую часть времени проводящий на воде пеликан все-таки не слишком хорошо приспособлен к такой жизни. Перья его легко намокают, и пеликан вынужден отжимать их клювом. Легкие кости и подкожный воздух не пускают его под воду, поэтому добычей пеликана становится только зазевавшаяся у поверхности рыба. Часто пеликаны загоняют рыбу на мелководье, и для этого устраивают коллективную охоту. Пеликаны выстраиваются в ряд, громко хлопают по воде крыльями, испуганная рыба сбивается к берегу</a:t>
            </a:r>
            <a:r>
              <a:rPr lang="en-US" dirty="0" smtClean="0"/>
              <a:t>.</a:t>
            </a:r>
          </a:p>
          <a:p>
            <a:r>
              <a:rPr lang="ru-RU" dirty="0" smtClean="0"/>
              <a:t>Единственное «водное» приспособление – знаменитый мешок пеликана. В него птица может набрать до 5 литров воды вместе с рыбой, а затем отцеживает через клюв воду, оставляя в мешке вкусных карпов. Именно ими предпочитает питаться пеликан в России, но ест он и мелкую рыбешку.</a:t>
            </a:r>
            <a:endParaRPr lang="ru-RU" dirty="0"/>
          </a:p>
        </p:txBody>
      </p:sp>
      <p:pic>
        <p:nvPicPr>
          <p:cNvPr id="5122" name="Picture 2" descr="C:\Documents and Settings\Welcome !\Рабочий стол\Новая папка (3)\Красная книга\Рисунок6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857232"/>
            <a:ext cx="5511132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73050"/>
            <a:ext cx="1071570" cy="441306"/>
          </a:xfrm>
        </p:spPr>
        <p:txBody>
          <a:bodyPr/>
          <a:lstStyle/>
          <a:p>
            <a:r>
              <a:rPr lang="ru-RU" dirty="0" smtClean="0"/>
              <a:t>Выпь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3071834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Выпь очень ленивая, трусливая, </a:t>
            </a:r>
            <a:r>
              <a:rPr lang="ru-RU" sz="1200" dirty="0" smtClean="0"/>
              <a:t>хитрая, злобная и коварная птица. Она нападает на всё, что движется, при условии, что это меньше её по </a:t>
            </a:r>
            <a:r>
              <a:rPr lang="ru-RU" dirty="0" smtClean="0"/>
              <a:t>размерам. Она избегает встречи с крупными врагами, но если положение безвыходное, бьётся до последнего дыхания. При этом клювом она метит прямо в глаза, так что после нескольких атак враг очень часто отступает. У выпи плотное тело, длинная, но толстая шея, узкий высокий клюв, широкие крылья, средней длины ноги и густое оперение. Окрашена она в ржаво-жёлтый цвет со множеством бурых пятен, чёрточек и штришков. Она мастерски может прикинуться корягой, пнём, сухим деревом или старым острым колом. Вся изогнувшись, или наоборот, вытянувшись в струнку, она может долго стоять неподвижно, пока не исчезнет угрожающая ей опасность. Питается выпь рыбой, змеями, ящерицами, лягушками, молодыми птицами и мелкими млекопитающими. Охотится она по ночам и невероятно прожорлива.</a:t>
            </a:r>
          </a:p>
          <a:p>
            <a:r>
              <a:rPr lang="ru-RU" dirty="0" smtClean="0"/>
              <a:t>Интересно, что эта птичка-невеличка вопит, как бык. Её странный истошный рёв слышно за несколько километров. </a:t>
            </a:r>
            <a:endParaRPr lang="ru-RU" dirty="0"/>
          </a:p>
        </p:txBody>
      </p:sp>
      <p:pic>
        <p:nvPicPr>
          <p:cNvPr id="6146" name="Picture 2" descr="C:\Documents and Settings\Welcome !\Рабочий стол\Новая папка (3)\Красная книга\Рисунок7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8604"/>
            <a:ext cx="478217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0232" y="214290"/>
            <a:ext cx="5715040" cy="785818"/>
          </a:xfrm>
        </p:spPr>
        <p:txBody>
          <a:bodyPr/>
          <a:lstStyle/>
          <a:p>
            <a:r>
              <a:rPr lang="ru-RU" dirty="0" smtClean="0"/>
              <a:t>Жук-носорог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Жук-носорог и действительно похож на своего большого тезку. У него тоже один рог на носу, он так же медлителен и неуклюж, так же закован в хитиновый панцирь, как носорог в толстую шкуру.</a:t>
            </a:r>
          </a:p>
          <a:p>
            <a:r>
              <a:rPr lang="ru-RU" dirty="0" smtClean="0"/>
              <a:t>Но только носорог-насекомое, в отличие от млекопитающего носорога, летает. Предпочитает он подниматься в воздух в темное время суток, поэтому разглядеть в полете большого жука размером до 7 сантиметров не так-то просто.</a:t>
            </a:r>
          </a:p>
          <a:p>
            <a:r>
              <a:rPr lang="ru-RU" dirty="0" smtClean="0"/>
              <a:t>Передними лапками жук-носорог хорошо копает, а питается он подпорченной растительной пищей: трухой деревьев или древесным соком, не брезгует и навозом.</a:t>
            </a:r>
          </a:p>
          <a:p>
            <a:r>
              <a:rPr lang="ru-RU" dirty="0" smtClean="0"/>
              <a:t>Жуков-носорогов становится все меньше, и факторы, влияющие на изменение численности носорогов, не изучены. Люди собирают редких жуков разве что для коллекций, но в местах, где жука охраняют, запрещено и это.</a:t>
            </a:r>
            <a:endParaRPr lang="ru-RU" dirty="0"/>
          </a:p>
        </p:txBody>
      </p:sp>
      <p:pic>
        <p:nvPicPr>
          <p:cNvPr id="7170" name="Picture 2" descr="C:\Documents and Settings\Welcome !\Рабочий стол\Новая папка (3)\Красная книга\Рисунок8.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1" y="1643050"/>
            <a:ext cx="4227939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500042"/>
            <a:ext cx="2714644" cy="428628"/>
          </a:xfrm>
        </p:spPr>
        <p:txBody>
          <a:bodyPr/>
          <a:lstStyle/>
          <a:p>
            <a:r>
              <a:rPr lang="ru-RU" dirty="0" smtClean="0"/>
              <a:t>Каракурт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Зачастую бытует мнение, что самые опасные насекомые водятся в странах с тропическим климатом, а в России подобные представители не встречаются.</a:t>
            </a:r>
          </a:p>
          <a:p>
            <a:r>
              <a:rPr lang="ru-RU" dirty="0" smtClean="0"/>
              <a:t>Отчасти это так. Наша страна не так насыщено населена ядовитыми, мерзкими, не любимыми людьми насекомыми... Но и у нас есть чего опасаться!</a:t>
            </a:r>
          </a:p>
          <a:p>
            <a:r>
              <a:rPr lang="ru-RU" dirty="0" smtClean="0"/>
              <a:t>Речь идет о пауке каракурте, относящемся к семейству чёрных вдов. Реальную опасность для человека может представлять только самка! Самец просто не в состоянии прокусить толстую кожу человека.</a:t>
            </a:r>
          </a:p>
          <a:p>
            <a:r>
              <a:rPr lang="ru-RU" dirty="0" smtClean="0"/>
              <a:t>Количество выделяемого яда маленькое , но удаленькое. Яд этого паука в 15 раз сильнее, чем у гремучей змеи. Наиболее эффективным противоядием , является "противокаракуртовая" сыворотка , изготавливаемая Ташкентским бактериологическим институтом. После введения сыворотки страдания больного стихают и через 3-4 дня он выздоравливает.</a:t>
            </a:r>
          </a:p>
          <a:p>
            <a:r>
              <a:rPr lang="ru-RU" dirty="0" smtClean="0"/>
              <a:t>Встречается каракурт повсеместно  в Казахстане, на Кавказе, в Молдавии, по берегам Енисея. Основные места обитания - полынная целина, пустоши, берега арыков, склоны оврагов </a:t>
            </a:r>
            <a:endParaRPr lang="ru-RU" dirty="0"/>
          </a:p>
        </p:txBody>
      </p:sp>
      <p:pic>
        <p:nvPicPr>
          <p:cNvPr id="8194" name="Picture 2" descr="C:\Documents and Settings\Welcome !\Рабочий стол\Новая папка (3)\Красная книга\Рисунок9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5424785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Венерин башмачок настоящий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3008313" cy="53403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Легенда говорит, что некогда, спасаясь в северных лесах от преследования, богиня красоты Венера оступилась среди топких болот и кочек, и с ноги ее слетел башмачок. Прекрасная туфелька богини тут же превратилась в цветок – так и появился башмачок Венеры.</a:t>
            </a:r>
          </a:p>
          <a:p>
            <a:r>
              <a:rPr lang="ru-RU" dirty="0" smtClean="0"/>
              <a:t>Форма лепестка-чашечки этой редкой орхидеи действительно напоминает башмачок, а остальные лепестки – бархатные ленты. Недаром где бы ни росли башмачки (а их около 50 видов), они напоминают обувь. Везде, где растет венерин башмачок, это цветок охраняемый и редкий. Он занесен в Красную книгу, встретить башмачок в естественной среде обитания не так-то просто. Это связано и с последствиями деятельности человека, и с особенностями самой орхидеи. Цветок выбирает слабоосвещенные места, растет среди мхов и трав в тени деревьев или на обрывах рек и оврагов. Удивительно, но первый раз зацветает башмачок после пятнадцатого года жизни, да и дальше может надолго уходить под землю. Башмачок обзавелся  и средством защиты – едким и ядовитым соком. Его поэтому обходят травоядные. Для человека башмачок безопасен, даже используется как лекарственное средство, а пахнет этот необычный лесной цветок – ванилью.</a:t>
            </a:r>
            <a:endParaRPr lang="ru-RU" dirty="0"/>
          </a:p>
        </p:txBody>
      </p:sp>
      <p:pic>
        <p:nvPicPr>
          <p:cNvPr id="9218" name="Picture 2" descr="C:\Documents and Settings\Welcome !\Рабочий стол\Новая папка (3)\Красная книга\Рисунок10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642918"/>
            <a:ext cx="504682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1802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Красная книга России</vt:lpstr>
      <vt:lpstr>Моржи – пахари моря</vt:lpstr>
      <vt:lpstr>Северный олень</vt:lpstr>
      <vt:lpstr>               Ёж обыкновенный</vt:lpstr>
      <vt:lpstr>Розовый пеликан</vt:lpstr>
      <vt:lpstr>Выпь </vt:lpstr>
      <vt:lpstr>Жук-носорог</vt:lpstr>
      <vt:lpstr>Каракурт</vt:lpstr>
      <vt:lpstr>Венерин башмачок настоящий</vt:lpstr>
      <vt:lpstr>Кислица </vt:lpstr>
      <vt:lpstr>Каменная береза</vt:lpstr>
      <vt:lpstr>Медуница – цветок-хамелеон </vt:lpstr>
      <vt:lpstr>Берегите природу!</vt:lpstr>
    </vt:vector>
  </TitlesOfParts>
  <Company>Guk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Andrio</dc:creator>
  <cp:lastModifiedBy>Andrio</cp:lastModifiedBy>
  <cp:revision>38</cp:revision>
  <dcterms:created xsi:type="dcterms:W3CDTF">2010-12-08T17:16:06Z</dcterms:created>
  <dcterms:modified xsi:type="dcterms:W3CDTF">2011-12-12T18:54:28Z</dcterms:modified>
</cp:coreProperties>
</file>