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ture-146_jpg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429309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 всюду музыка слышна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f016e113a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04664"/>
            <a:ext cx="6497960" cy="6497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Солнышко-солнышко,</a:t>
            </a:r>
          </a:p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Красно колоконышко,</a:t>
            </a:r>
          </a:p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Выйди поскорее,</a:t>
            </a:r>
          </a:p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Будь к нам подобрее.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a4u.ru_1201222944img_5815a.gif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542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3140968"/>
            <a:ext cx="4067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Дождик, дождик, пуще,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Дадим тебе гущи,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Дадим тебе ложку,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Хлебай понемножку!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125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00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419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Гори, гори ясно,</a:t>
            </a: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 бы не погасло.</a:t>
            </a: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Глянь на небо – </a:t>
            </a: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Птички летят,</a:t>
            </a: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Колокольчики звенят: </a:t>
            </a: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Диги – дон, диги – дон,</a:t>
            </a: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Выбегай из круга вон!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rab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3285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2160" y="2060848"/>
            <a:ext cx="3131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Трам, трам, трам!</a:t>
            </a:r>
          </a:p>
          <a:p>
            <a:pPr algn="just"/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Слушай барабан!</a:t>
            </a:r>
          </a:p>
          <a:p>
            <a:pPr algn="just"/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Его зовут «Там-там»,</a:t>
            </a:r>
          </a:p>
          <a:p>
            <a:pPr algn="just"/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он гремит, как ураган,</a:t>
            </a:r>
          </a:p>
          <a:p>
            <a:pPr algn="just"/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 всюду слышно: </a:t>
            </a:r>
          </a:p>
          <a:p>
            <a:pPr algn="just"/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«Трам, тррам!»</a:t>
            </a:r>
            <a:endParaRPr lang="ru-R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4176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Баю, баюшки, баю,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 ложися на краю,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Придет серенький волчок,</a:t>
            </a:r>
          </a:p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Тебя схватит за бочок.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117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Masha</dc:creator>
  <cp:lastModifiedBy>Маша</cp:lastModifiedBy>
  <cp:revision>7</cp:revision>
  <dcterms:created xsi:type="dcterms:W3CDTF">2011-07-07T11:05:04Z</dcterms:created>
  <dcterms:modified xsi:type="dcterms:W3CDTF">2011-07-15T10:02:25Z</dcterms:modified>
</cp:coreProperties>
</file>