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73" r:id="rId4"/>
    <p:sldId id="261" r:id="rId5"/>
    <p:sldId id="262" r:id="rId6"/>
    <p:sldId id="263" r:id="rId7"/>
    <p:sldId id="266" r:id="rId8"/>
    <p:sldId id="264" r:id="rId9"/>
    <p:sldId id="267" r:id="rId10"/>
    <p:sldId id="269" r:id="rId11"/>
    <p:sldId id="265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626E32-C16C-42F7-B7B8-7AA679729CB1}">
          <p14:sldIdLst>
            <p14:sldId id="256"/>
            <p14:sldId id="257"/>
            <p14:sldId id="273"/>
            <p14:sldId id="261"/>
            <p14:sldId id="262"/>
            <p14:sldId id="263"/>
            <p14:sldId id="266"/>
            <p14:sldId id="264"/>
            <p14:sldId id="267"/>
            <p14:sldId id="269"/>
          </p14:sldIdLst>
        </p14:section>
        <p14:section name="Раздел без заголовка" id="{8D9F0813-4139-4CDA-A77B-84DE18CF6D2D}">
          <p14:sldIdLst>
            <p14:sldId id="265"/>
            <p14:sldId id="268"/>
            <p14:sldId id="27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156" autoAdjust="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03749-ED69-4765-8698-584F4E83AB6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143B6-1B58-43DA-95AA-218886429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5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C90521-7EAF-46F0-9CDD-92BDB75856A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2298EC-2E97-436C-A7C0-497E99418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2088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«Школа №626» СП «Нагорное» ДО №2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«Огород дядюшки Кузи»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568952" cy="33843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средняя группа №1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Миронцева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О.С.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Соловьева Е.И.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Февраль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2015 - май 2015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DCIM\105_PANA\P1050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" y="3671075"/>
            <a:ext cx="3901702" cy="29262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C:\Users\Кухня\Desktop\Новая папка\P10500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3" descr="C:\Users\Кухня\Desktop\Новая папка\P10409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4" descr="C:\Users\Кухня\Desktop\Новая папка\P1040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Picture 6" descr="C:\Users\Кухня\Desktop\Новая папка\P10501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099" name="Picture 3" descr="C:\Users\Кухня\Desktop\Новая папка\P10501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252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1008111"/>
          </a:xfrm>
        </p:spPr>
        <p:txBody>
          <a:bodyPr/>
          <a:lstStyle/>
          <a:p>
            <a:r>
              <a:rPr lang="ru-RU" dirty="0"/>
              <a:t>3 этап – </a:t>
            </a:r>
            <a:r>
              <a:rPr lang="ru-RU" dirty="0" smtClean="0"/>
              <a:t>заключительный.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458200" cy="410445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«Чудо – огород»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окне можно вырастить растения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Итоговая беседа «Можно ли вырастить урожай на окне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Рассада, выращенная на окне переносится на участок детского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 окне можно вырастить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рассаду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G:\DCIM\104_PANA\P1040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463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ухня\Desktop\Новая папка\P104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Users\Кухня\Desktop\Новая папка\P1040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8881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C:\Users\Кухня\Desktop\Новая папка\P1050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1" y="4149080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Picture 2" descr="C:\Users\Кухня\Desktop\Новая папка\P105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2" descr="G:\DCIM\105_PANA\P1050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33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224136"/>
          </a:xfrm>
        </p:spPr>
        <p:txBody>
          <a:bodyPr>
            <a:noAutofit/>
          </a:bodyPr>
          <a:lstStyle/>
          <a:p>
            <a:r>
              <a:rPr lang="ru-RU" sz="2800" dirty="0"/>
              <a:t>По реализации проекта «Огород </a:t>
            </a:r>
            <a:r>
              <a:rPr lang="ru-RU" sz="2800" dirty="0" smtClean="0"/>
              <a:t>дядюшки Кузи» </a:t>
            </a:r>
            <a:r>
              <a:rPr lang="ru-RU" sz="2800" dirty="0"/>
              <a:t>были получены следующие результаты: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1"/>
            <a:ext cx="8686800" cy="349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. Дети познакомились с дикорастущими и культурными растениями.</a:t>
            </a:r>
          </a:p>
          <a:p>
            <a:pPr marL="0" indent="0">
              <a:buNone/>
            </a:pPr>
            <a:r>
              <a:rPr lang="ru-RU" sz="1800" dirty="0"/>
              <a:t>2. У детей формируется интерес к </a:t>
            </a:r>
            <a:r>
              <a:rPr lang="ru-RU" sz="1800" dirty="0" smtClean="0"/>
              <a:t>опытно-исследовательской </a:t>
            </a:r>
            <a:r>
              <a:rPr lang="ru-RU" sz="1800" dirty="0"/>
              <a:t>деятельности по выращиванию культурных растений в комнатных условиях.</a:t>
            </a:r>
          </a:p>
          <a:p>
            <a:pPr marL="0" indent="0">
              <a:buNone/>
            </a:pPr>
            <a:r>
              <a:rPr lang="ru-RU" sz="1800" dirty="0"/>
              <a:t>3. В результате </a:t>
            </a:r>
            <a:r>
              <a:rPr lang="ru-RU" sz="1800" dirty="0" smtClean="0"/>
              <a:t>деятельности </a:t>
            </a:r>
            <a:r>
              <a:rPr lang="ru-RU" sz="1800" dirty="0"/>
              <a:t>дети получили необходимые условия для роста растений.</a:t>
            </a:r>
          </a:p>
          <a:p>
            <a:pPr marL="0" indent="0">
              <a:buNone/>
            </a:pPr>
            <a:r>
              <a:rPr lang="ru-RU" sz="1800" dirty="0"/>
              <a:t>4. Дети увидели многообразие посевного материала.</a:t>
            </a:r>
          </a:p>
          <a:p>
            <a:pPr marL="0" indent="0">
              <a:buNone/>
            </a:pPr>
            <a:r>
              <a:rPr lang="ru-RU" sz="1800" dirty="0"/>
              <a:t>5. Дети </a:t>
            </a:r>
            <a:r>
              <a:rPr lang="ru-RU" sz="1800" dirty="0" smtClean="0"/>
              <a:t>бережнее относятся </a:t>
            </a:r>
            <a:r>
              <a:rPr lang="ru-RU" sz="1800" dirty="0"/>
              <a:t>к растительному </a:t>
            </a:r>
            <a:r>
              <a:rPr lang="ru-RU" sz="1800" dirty="0" smtClean="0"/>
              <a:t>миру, и к труду в природе.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6. В группе был создан огород на окне.</a:t>
            </a:r>
          </a:p>
          <a:p>
            <a:pPr marL="0" indent="0">
              <a:buNone/>
            </a:pPr>
            <a:r>
              <a:rPr lang="ru-RU" sz="1800" dirty="0"/>
              <a:t>7</a:t>
            </a:r>
            <a:r>
              <a:rPr lang="ru-RU" sz="1800" dirty="0" smtClean="0"/>
              <a:t>. </a:t>
            </a:r>
            <a:r>
              <a:rPr lang="ru-RU" sz="1800" dirty="0"/>
              <a:t>Родители приняли активное участие в проекте «Огород </a:t>
            </a:r>
            <a:r>
              <a:rPr lang="ru-RU" sz="1800" dirty="0" smtClean="0"/>
              <a:t>дядюшки Кузи».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5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686800" cy="1800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pic>
        <p:nvPicPr>
          <p:cNvPr id="5" name="Picture 5" descr="C:\Users\Кухня\Desktop\Новая папка\P1050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4979392" cy="37345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hardEdge"/>
            <a:contourClr>
              <a:schemeClr val="accent1">
                <a:shade val="60000"/>
                <a:satMod val="11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206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40080" cy="5747469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краткосрочный.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практический ,познавательно-исследовательский.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4месяца.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Идея: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в группе огород на окне.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дети средней группы, родители, 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познавательная, продуктивная, исследовательская, игровая, работа с родителями.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68760"/>
            <a:ext cx="8458200" cy="53285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детей интереса к опытно - исследовательской деятельности по выращиванию культурных растений в комнатных условиях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Продолжить знакомить детей с особенностями выращивания культурных растений (огурец, фасоль, лук, цветы, овес) и ухаживать за растениями в комнатных условиях.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Воспитывать уважение к труду, бережное отношение к его результатам.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знания детей о культурных и дикорастущих растениях.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Способствовать развитию творческих способностей у детей; поощрять разнообразие детских работ, вариативность.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Развивать познавательные и творческие способности.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у детей любви к природе;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476673"/>
            <a:ext cx="86868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и 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6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2"/>
            <a:ext cx="8458200" cy="936104"/>
          </a:xfrm>
        </p:spPr>
        <p:txBody>
          <a:bodyPr>
            <a:noAutofit/>
          </a:bodyPr>
          <a:lstStyle/>
          <a:p>
            <a:r>
              <a:rPr lang="ru-RU" b="1" dirty="0"/>
              <a:t>Предполагаемый результат: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84784"/>
            <a:ext cx="8458200" cy="48245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Дети познакомятся с культурными и дикорастущими растениями.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детьми экологических знаний, трудовых навыков.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3.Выращивание рассады и последующей посадкой ее на территории детского сада.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У детей будет формироваться бережное отношение к растительному миру.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Формирование у детей уважительного отношения к труду.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Активное участие родителей в реализации проекта.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уровня экологического сознания.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6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412776"/>
            <a:ext cx="8458200" cy="47525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Подготовительный: определение цели и задач проекта, сбор информационного материала, создание условий для организации работы в «огороде на окне», составление плана мероприятий по организации детской деятельности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Основной (или этап реализации проекта) : проводятся запланированные мероприятия для реализации проекта (беседы, опыты, эксперименты, творческая деятельность, рассматривание иллюстраций, чтение)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Заключительный: итоговая беседа «Можно ли вырастить урожай на окне? »</a:t>
            </a:r>
          </a:p>
          <a:p>
            <a:pPr algn="l"/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476673"/>
            <a:ext cx="8686800" cy="93610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Этапы </a:t>
            </a:r>
            <a:r>
              <a:rPr lang="ru-RU" b="1" dirty="0"/>
              <a:t>работы над проектом: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4625"/>
            <a:ext cx="8458200" cy="864095"/>
          </a:xfrm>
        </p:spPr>
        <p:txBody>
          <a:bodyPr/>
          <a:lstStyle/>
          <a:p>
            <a:pPr algn="ctr"/>
            <a:r>
              <a:rPr lang="ru-RU" dirty="0"/>
              <a:t>1 этап – подготовительный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712968" cy="410445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«Кто, где живет, где что растет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выявление и расширение знаний детей о растениях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Беседа с родителями «Огород на окне».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Беседа с детьми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Подбор наглядно – дидактических пособий, игр, демонстрационного материала, природного материала, художественной и научной литературы, приобретение необходимого оборудования.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Рассматривание книг, иллюстраций о растениях.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Рассматривание посадочного материала, цветочных семян через лупу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6.Дидактические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игры: «Что, где растет», «Найди такое же», «Что растет на огороде? », «Что лишнее? ». «Назови ласково овощи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7.Подвижные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игры: «Овощи в корзинку», «Догони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Царство растений окружает нас повсюду – леса, луга, поля, сады, парки, цветники, огороды. Без растений жизнь на Земле невозможна.</a:t>
            </a:r>
          </a:p>
          <a:p>
            <a:endParaRPr lang="ru-RU" dirty="0"/>
          </a:p>
        </p:txBody>
      </p:sp>
      <p:pic>
        <p:nvPicPr>
          <p:cNvPr id="4" name="Picture 3" descr="C:\Users\Кухня\Desktop\Новая папка\P1040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251200" cy="2438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8850" y="3009900"/>
            <a:ext cx="1485478" cy="17152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Кухня\Desktop\Новая папка\P1040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979712" y="4221088"/>
            <a:ext cx="50405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C:\Users\Кухня\Desktop\Новая папка\P1040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1060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29" name="Picture 5" descr="C:\Users\Кухня\Desktop\Новая папка\P1050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3" y="3918123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G:\DCIM\105_PANA\P1050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96" y="3789040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03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sz="3100" dirty="0" smtClean="0"/>
              <a:t>2 </a:t>
            </a:r>
            <a:r>
              <a:rPr lang="ru-RU" sz="3100" dirty="0"/>
              <a:t>этап – основной</a:t>
            </a:r>
            <a:r>
              <a:rPr lang="ru-RU" sz="3100" dirty="0" smtClean="0"/>
              <a:t>.</a:t>
            </a:r>
            <a:r>
              <a:rPr lang="ru-RU" sz="3100" b="1" i="1" dirty="0" smtClean="0"/>
              <a:t>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«Пашню пашут, руками не машут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узнать, что нужно растениям для роста и развития.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Практическая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деятельность: посадка лука,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семян чеснока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бобов, цветов.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Труд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уголке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Практическая деятельность: выращивание рассады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(цветочных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Дидактическая игра «Цветочный магазин».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Опыт – наблюдение за ростом лука, чеснока,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бобов.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Наблюдения: «Растут ли наши растения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Опыт- наблюдение за ростом лука в благоприятных и неблагоприятных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Труд в уголке «Огород на окне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Наблюдение за распустившимися почками тополя, берёзы, черёмухи,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сирени.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Наблюдения за появлениями новых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всходов.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«Что растёт в саду и огороде», «Один – много»,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семечка до плода», «Назови растение»,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Подбери пару», «Чудесный мешочек»,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«Репка», «Вершки и корешки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Выставка рисунков: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«Наш лучок».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Консультация: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«Чем полезен лук, укроп, салат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для растений необходим воздух, тепло, свет, вода, почва.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7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ухня\Desktop\Новая папка\P1040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Picture 6" descr="C:\Users\Кухня\Desktop\Новая папка\P10408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0" y="404664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4" name="Picture 6" descr="C:\Users\Кухня\Desktop\Новая папка\P10408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0736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5" name="Picture 7" descr="C:\Users\Кухня\Desktop\Новая папка\P10409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251200" cy="24384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098" name="Picture 2" descr="G:\DCIM\104_PANA\P10409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09800"/>
            <a:ext cx="3251200" cy="24384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55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440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ГБОУ «Школа №626» СП «Нагорное» ДО №2   проект «Огород дядюшки Кузи» </vt:lpstr>
      <vt:lpstr>Презентация PowerPoint</vt:lpstr>
      <vt:lpstr>Цель и задачи:</vt:lpstr>
      <vt:lpstr>Предполагаемый результат: </vt:lpstr>
      <vt:lpstr>Этапы работы над проектом: </vt:lpstr>
      <vt:lpstr>1 этап – подготовительный</vt:lpstr>
      <vt:lpstr>Презентация PowerPoint</vt:lpstr>
      <vt:lpstr>2 этап – основной. </vt:lpstr>
      <vt:lpstr>Презентация PowerPoint</vt:lpstr>
      <vt:lpstr>Презентация PowerPoint</vt:lpstr>
      <vt:lpstr>3 этап – заключительный.</vt:lpstr>
      <vt:lpstr>Презентация PowerPoint</vt:lpstr>
      <vt:lpstr>По реализации проекта «Огород дядюшки Кузи» были получены следующие результаты: </vt:lpstr>
      <vt:lpstr>Спасибо за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DS_1783</dc:creator>
  <cp:lastModifiedBy>КХ</cp:lastModifiedBy>
  <cp:revision>175</cp:revision>
  <dcterms:created xsi:type="dcterms:W3CDTF">2015-03-04T12:26:33Z</dcterms:created>
  <dcterms:modified xsi:type="dcterms:W3CDTF">2015-05-18T08:41:02Z</dcterms:modified>
</cp:coreProperties>
</file>