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8" r:id="rId2"/>
    <p:sldId id="293" r:id="rId3"/>
    <p:sldId id="294" r:id="rId4"/>
    <p:sldId id="299" r:id="rId5"/>
    <p:sldId id="310" r:id="rId6"/>
    <p:sldId id="301" r:id="rId7"/>
    <p:sldId id="302" r:id="rId8"/>
    <p:sldId id="309" r:id="rId9"/>
    <p:sldId id="278" r:id="rId10"/>
    <p:sldId id="307" r:id="rId11"/>
    <p:sldId id="306" r:id="rId12"/>
    <p:sldId id="30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A7701D-5CE3-42AB-9262-079DB4970280}" type="datetimeFigureOut">
              <a:rPr lang="ru-RU"/>
              <a:pPr>
                <a:defRPr/>
              </a:pPr>
              <a:t>12.06.2015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BC99DB-A380-433D-9BD0-9F8ECDDF3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43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EED2-022C-4939-A45C-9B4361BEF378}" type="datetimeFigureOut">
              <a:rPr lang="ru-RU"/>
              <a:pPr>
                <a:defRPr/>
              </a:pPr>
              <a:t>12.06.2015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10611-0E20-4661-B26A-7277785041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1B327-616E-45D1-834A-986D47B8AAA0}" type="datetimeFigureOut">
              <a:rPr lang="ru-RU"/>
              <a:pPr>
                <a:defRPr/>
              </a:pPr>
              <a:t>12.06.2015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7AF5-16E2-4364-886F-C4EB16DF9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C5555-89FA-471E-B7F1-8BFF18134939}" type="datetimeFigureOut">
              <a:rPr lang="ru-RU"/>
              <a:pPr>
                <a:defRPr/>
              </a:pPr>
              <a:t>12.06.2015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ADFF-2AB0-4F3F-AC7F-58FAEC57A0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960B-7191-4B69-92B1-ADEDD082C831}" type="datetimeFigureOut">
              <a:rPr lang="ru-RU"/>
              <a:pPr>
                <a:defRPr/>
              </a:pPr>
              <a:t>12.06.2015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4727-851E-4A77-B82A-947924086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04E47-0048-4CFB-B36C-9FDE3A379DA9}" type="datetimeFigureOut">
              <a:rPr lang="ru-RU"/>
              <a:pPr>
                <a:defRPr/>
              </a:pPr>
              <a:t>12.06.2015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0771-DCF2-408C-B804-2F7AA5DD3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4DD9-C649-4544-956A-C932BFD38764}" type="datetimeFigureOut">
              <a:rPr lang="ru-RU"/>
              <a:pPr>
                <a:defRPr/>
              </a:pPr>
              <a:t>12.06.2015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CC9F-02FA-4D6F-AA19-B6FEA7C0D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B834-BEE9-4E89-B10D-5973678E75A0}" type="datetimeFigureOut">
              <a:rPr lang="ru-RU"/>
              <a:pPr>
                <a:defRPr/>
              </a:pPr>
              <a:t>12.06.2015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E23D0-B1AF-474A-B0D7-053C0E9F7F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8AEF-7878-40CC-BD90-217834F40290}" type="datetimeFigureOut">
              <a:rPr lang="ru-RU"/>
              <a:pPr>
                <a:defRPr/>
              </a:pPr>
              <a:t>12.06.2015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54E1C-C984-4AFB-BD7E-8997C0E932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3D94A-5446-4D0B-9BA0-881935F20D15}" type="datetimeFigureOut">
              <a:rPr lang="ru-RU"/>
              <a:pPr>
                <a:defRPr/>
              </a:pPr>
              <a:t>12.06.2015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EC2E-6364-498E-B3C6-F2B7462644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B613-F414-4E49-B01F-1FE1F7C58A8A}" type="datetimeFigureOut">
              <a:rPr lang="ru-RU"/>
              <a:pPr>
                <a:defRPr/>
              </a:pPr>
              <a:t>12.06.2015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E413C-DE68-451D-9DE3-928569FC0F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BC606-3DF2-4711-B143-CB4741ACBB3B}" type="datetimeFigureOut">
              <a:rPr lang="ru-RU"/>
              <a:pPr>
                <a:defRPr/>
              </a:pPr>
              <a:t>12.06.2015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775C-A0D2-456C-830E-2BC17F16A5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CC5A8E-D8B7-4688-9270-2DEFFC705C71}" type="datetimeFigureOut">
              <a:rPr lang="ru-RU"/>
              <a:pPr>
                <a:defRPr/>
              </a:pPr>
              <a:t>12.06.2015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F0457F-C6E5-4552-8A20-5D88B2AC6D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50982"/>
            <a:ext cx="8497677" cy="377327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696009"/>
            <a:ext cx="84976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557" y="1051176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" b="7454"/>
          <a:stretch/>
        </p:blipFill>
        <p:spPr>
          <a:xfrm>
            <a:off x="806576" y="122682"/>
            <a:ext cx="2636756" cy="281056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832" y="122682"/>
            <a:ext cx="3783600" cy="25307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71" y="3897883"/>
            <a:ext cx="3817161" cy="288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479634" y="2974553"/>
            <a:ext cx="158467" cy="9161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2687564"/>
            <a:ext cx="4837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День России!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90664"/>
            <a:ext cx="3782683" cy="288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573016"/>
            <a:ext cx="8380040" cy="3155181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Segoe Print" panose="02000600000000000000" pitchFamily="2" charset="0"/>
              </a:rPr>
              <a:t>В сердце ты у каждого, Родина, Россия.</a:t>
            </a:r>
            <a:endParaRPr lang="ru-RU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de-DE" dirty="0">
                <a:latin typeface="Segoe Print" panose="02000600000000000000" pitchFamily="2" charset="0"/>
              </a:rPr>
              <a:t>Белые березки, колос налитой.</a:t>
            </a:r>
            <a:endParaRPr lang="ru-RU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de-DE" dirty="0">
                <a:latin typeface="Segoe Print" panose="02000600000000000000" pitchFamily="2" charset="0"/>
              </a:rPr>
              <a:t>Нет тебя привольней, нет тебя красивей,</a:t>
            </a:r>
            <a:endParaRPr lang="ru-RU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de-DE" dirty="0">
                <a:latin typeface="Segoe Print" panose="02000600000000000000" pitchFamily="2" charset="0"/>
              </a:rPr>
              <a:t>Нет другой </a:t>
            </a:r>
            <a:r>
              <a:rPr lang="ru-RU" dirty="0" smtClean="0">
                <a:latin typeface="Segoe Print" panose="02000600000000000000" pitchFamily="2" charset="0"/>
              </a:rPr>
              <a:t>н</a:t>
            </a:r>
            <a:r>
              <a:rPr lang="de-DE" dirty="0" smtClean="0">
                <a:latin typeface="Segoe Print" panose="02000600000000000000" pitchFamily="2" charset="0"/>
              </a:rPr>
              <a:t>а </a:t>
            </a:r>
            <a:r>
              <a:rPr lang="de-DE" dirty="0">
                <a:latin typeface="Segoe Print" panose="02000600000000000000" pitchFamily="2" charset="0"/>
              </a:rPr>
              <a:t>свете Родины такой!</a:t>
            </a:r>
            <a:endParaRPr lang="ru-RU" dirty="0">
              <a:latin typeface="Segoe Print" panose="02000600000000000000" pitchFamily="2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716"/>
            <a:ext cx="6408712" cy="329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Как </a:t>
            </a:r>
            <a:r>
              <a:rPr lang="de-DE" dirty="0"/>
              <a:t>называется страна, в которой мы живем?</a:t>
            </a:r>
            <a:endParaRPr lang="ru-RU" dirty="0"/>
          </a:p>
          <a:p>
            <a:r>
              <a:rPr lang="de-DE" dirty="0" smtClean="0"/>
              <a:t>Граждане </a:t>
            </a:r>
            <a:r>
              <a:rPr lang="de-DE" dirty="0"/>
              <a:t>России называются ….?</a:t>
            </a:r>
            <a:endParaRPr lang="ru-RU" dirty="0"/>
          </a:p>
          <a:p>
            <a:r>
              <a:rPr lang="de-DE" dirty="0" smtClean="0"/>
              <a:t>Назовите </a:t>
            </a:r>
            <a:r>
              <a:rPr lang="de-DE" dirty="0"/>
              <a:t>главные символы страны.</a:t>
            </a:r>
            <a:endParaRPr lang="ru-RU" dirty="0"/>
          </a:p>
          <a:p>
            <a:r>
              <a:rPr lang="de-DE" dirty="0"/>
              <a:t> </a:t>
            </a:r>
            <a:r>
              <a:rPr lang="de-DE" dirty="0" smtClean="0"/>
              <a:t>Как </a:t>
            </a:r>
            <a:r>
              <a:rPr lang="de-DE" dirty="0"/>
              <a:t> называется город, в котором мы живем?</a:t>
            </a:r>
            <a:endParaRPr lang="ru-RU" dirty="0"/>
          </a:p>
          <a:p>
            <a:r>
              <a:rPr lang="de-DE" dirty="0"/>
              <a:t> </a:t>
            </a:r>
            <a:r>
              <a:rPr lang="de-DE" dirty="0" smtClean="0"/>
              <a:t>На </a:t>
            </a:r>
            <a:r>
              <a:rPr lang="de-DE" dirty="0"/>
              <a:t>берегу какой реки стоит наш город</a:t>
            </a:r>
            <a:r>
              <a:rPr lang="de-DE" dirty="0" smtClean="0"/>
              <a:t>?</a:t>
            </a:r>
            <a:endParaRPr lang="ru-RU" dirty="0" smtClean="0"/>
          </a:p>
          <a:p>
            <a:r>
              <a:rPr lang="ru-RU" dirty="0" smtClean="0"/>
              <a:t>Что изображено на гербе Тамбова?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7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8686800" cy="838200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Спасибо за внимание!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6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6" y="260648"/>
            <a:ext cx="8906572" cy="6304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" y="0"/>
            <a:ext cx="9144000" cy="696345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789040"/>
            <a:ext cx="809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de-DE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1283"/>
          </a:xfrm>
        </p:spPr>
      </p:pic>
    </p:spTree>
    <p:extLst>
      <p:ext uri="{BB962C8B-B14F-4D97-AF65-F5344CB8AC3E}">
        <p14:creationId xmlns:p14="http://schemas.microsoft.com/office/powerpoint/2010/main" val="40076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" y="548680"/>
            <a:ext cx="9144000" cy="5932170"/>
          </a:xfrm>
        </p:spPr>
      </p:pic>
    </p:spTree>
    <p:extLst>
      <p:ext uri="{BB962C8B-B14F-4D97-AF65-F5344CB8AC3E}">
        <p14:creationId xmlns:p14="http://schemas.microsoft.com/office/powerpoint/2010/main" val="28587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2561" r="896" b="-1"/>
          <a:stretch/>
        </p:blipFill>
        <p:spPr>
          <a:xfrm>
            <a:off x="1623864" y="223515"/>
            <a:ext cx="6048672" cy="2125365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2348880"/>
            <a:ext cx="59046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День рождения города Тамбова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2" y="4149080"/>
            <a:ext cx="3990836" cy="2641208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088"/>
            <a:ext cx="3992399" cy="26369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004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50789"/>
            <a:ext cx="5364086" cy="360721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" y="-25188"/>
            <a:ext cx="5057754" cy="3793316"/>
          </a:xfrm>
        </p:spPr>
      </p:pic>
    </p:spTree>
    <p:extLst>
      <p:ext uri="{BB962C8B-B14F-4D97-AF65-F5344CB8AC3E}">
        <p14:creationId xmlns:p14="http://schemas.microsoft.com/office/powerpoint/2010/main" val="7437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13" y="3185592"/>
            <a:ext cx="5490432" cy="367240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3645024"/>
          </a:xfrm>
        </p:spPr>
      </p:pic>
    </p:spTree>
    <p:extLst>
      <p:ext uri="{BB962C8B-B14F-4D97-AF65-F5344CB8AC3E}">
        <p14:creationId xmlns:p14="http://schemas.microsoft.com/office/powerpoint/2010/main" val="42873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254" y="4005064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358" y="188640"/>
            <a:ext cx="9334909" cy="6479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382</TotalTime>
  <Words>61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Стартовая презентация заочного путешествия по теме:  «Тамбовский край, ты часть моей России!», посвященного 375-летию города Тамбова.</dc:title>
  <dc:creator>1</dc:creator>
  <cp:lastModifiedBy>user</cp:lastModifiedBy>
  <cp:revision>46</cp:revision>
  <dcterms:created xsi:type="dcterms:W3CDTF">2011-02-22T18:53:57Z</dcterms:created>
  <dcterms:modified xsi:type="dcterms:W3CDTF">2015-06-12T09:27:35Z</dcterms:modified>
</cp:coreProperties>
</file>