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а 19 из 1945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290"/>
            <a:ext cx="8001056" cy="644281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86116" y="5214950"/>
            <a:ext cx="15001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угол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100" name="Picture 4" descr="http://im8-tub-ru.yandex.net/i?id=450157769-10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214818"/>
            <a:ext cx="1428750" cy="142875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643438" y="5214950"/>
            <a:ext cx="527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u="sng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ь</a:t>
            </a:r>
            <a:endParaRPr lang="ru-RU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Картинка 12 из 1655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5072074"/>
            <a:ext cx="342902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/>
              </a:rPr>
              <a:t>рысь</a:t>
            </a:r>
            <a:endParaRPr lang="ru-RU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/>
            </a:endParaRPr>
          </a:p>
        </p:txBody>
      </p:sp>
      <p:pic>
        <p:nvPicPr>
          <p:cNvPr id="17412" name="Picture 4" descr="Картинка 24 из 2411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0034" y="500042"/>
            <a:ext cx="305724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письма</a:t>
            </a:r>
            <a:endParaRPr lang="ru-RU" sz="7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4" name="Picture 6" descr="Картинка 4 из 1563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500328" y="3571876"/>
            <a:ext cx="26436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лось</a:t>
            </a:r>
            <a:endParaRPr lang="ru-RU" sz="9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7416" name="Picture 8" descr="Картинка 58 из 344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286116" y="4714884"/>
            <a:ext cx="339266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пальто</a:t>
            </a:r>
            <a:endParaRPr lang="ru-RU" sz="8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8" name="Picture 10" descr="Картинка 27 из 1967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0" y="500042"/>
            <a:ext cx="22637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гусь</a:t>
            </a:r>
            <a:endParaRPr lang="ru-RU" sz="9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oska_razlin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42900"/>
            <a:ext cx="9144000" cy="7000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282" y="714356"/>
            <a:ext cx="33575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Кончается осень. </a:t>
            </a: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endParaRPr lang="ru-RU" sz="2800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9288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71736" y="714356"/>
            <a:ext cx="6325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Осыпались красные и рыжие листья с клёнов.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1643050"/>
            <a:ext cx="4120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Скоро начнётся долгая зима.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9124" y="1643050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Весь город побелеет.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728" y="3214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14348" y="2701636"/>
          <a:ext cx="7286677" cy="513050"/>
        </p:xfrm>
        <a:graphic>
          <a:graphicData uri="http://schemas.openxmlformats.org/drawingml/2006/table">
            <a:tbl>
              <a:tblPr/>
              <a:tblGrid>
                <a:gridCol w="7286677"/>
              </a:tblGrid>
              <a:tr h="5130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mpd="sng">
                      <a:solidFill>
                        <a:schemeClr val="bg1"/>
                      </a:solidFill>
                      <a:prstDash val="solid"/>
                    </a:lnL>
                    <a:lnR w="76200" cmpd="sng">
                      <a:solidFill>
                        <a:schemeClr val="bg1"/>
                      </a:solidFill>
                      <a:prstDash val="solid"/>
                    </a:lnR>
                    <a:lnT w="76200" cmpd="sng">
                      <a:solidFill>
                        <a:schemeClr val="bg1"/>
                      </a:solidFill>
                      <a:prstDash val="solid"/>
                    </a:lnT>
                    <a:lnB w="762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20436" y="3131127"/>
          <a:ext cx="7287491" cy="928255"/>
        </p:xfrm>
        <a:graphic>
          <a:graphicData uri="http://schemas.openxmlformats.org/drawingml/2006/table">
            <a:tbl>
              <a:tblPr/>
              <a:tblGrid>
                <a:gridCol w="7287491"/>
              </a:tblGrid>
              <a:tr h="9282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76200" cmpd="sng">
                      <a:solidFill>
                        <a:schemeClr val="bg1"/>
                      </a:solidFill>
                      <a:prstDash val="solid"/>
                    </a:lnL>
                    <a:lnR w="76200" cmpd="sng">
                      <a:solidFill>
                        <a:schemeClr val="bg1"/>
                      </a:solidFill>
                      <a:prstDash val="solid"/>
                    </a:lnR>
                    <a:lnT w="76200" cmpd="sng">
                      <a:solidFill>
                        <a:schemeClr val="bg1"/>
                      </a:solidFill>
                      <a:prstDash val="solid"/>
                    </a:lnT>
                    <a:lnB w="762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 rot="5400000">
            <a:off x="3679025" y="3393281"/>
            <a:ext cx="1357322" cy="0"/>
          </a:xfrm>
          <a:prstGeom prst="line">
            <a:avLst/>
          </a:prstGeom>
          <a:ln w="889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14414" y="2643182"/>
            <a:ext cx="2239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е</a:t>
            </a:r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,  ё,  </a:t>
            </a:r>
            <a:r>
              <a:rPr lang="ru-RU" sz="2800" b="1" dirty="0" err="1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ю</a:t>
            </a:r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,   я,    и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86446" y="2714620"/>
            <a:ext cx="330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ь</a:t>
            </a:r>
            <a:endParaRPr lang="ru-RU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910" y="3286124"/>
            <a:ext cx="36134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Начн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ё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тся, осыпал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и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сь, кл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ё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нов,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о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с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нь, з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и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ма, в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сь,</a:t>
            </a: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429124" y="3357562"/>
            <a:ext cx="2746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Осен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ь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, осыпалис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ь</a:t>
            </a:r>
            <a:r>
              <a:rPr lang="ru-RU" sz="2400" b="1" dirty="0" smtClean="0">
                <a:solidFill>
                  <a:schemeClr val="bg1"/>
                </a:solidFill>
                <a:latin typeface="Monotype Corsiva" pitchFamily="66" charset="0"/>
              </a:rPr>
              <a:t>, вес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ь</a:t>
            </a:r>
            <a:endParaRPr lang="ru-RU" sz="2400" b="1" u="sng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44 из 1567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-11310"/>
            <a:ext cx="5715040" cy="686931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571612"/>
            <a:ext cx="9144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Above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ru-RU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МОЛОДЦЫ! </a:t>
            </a:r>
          </a:p>
          <a:p>
            <a:pPr algn="ctr"/>
            <a:r>
              <a:rPr lang="ru-RU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ОТЛИЧНАЯ РАБОТА!</a:t>
            </a:r>
            <a:endParaRPr lang="ru-RU" sz="6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59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19</cp:revision>
  <dcterms:modified xsi:type="dcterms:W3CDTF">2012-02-28T06:54:59Z</dcterms:modified>
</cp:coreProperties>
</file>