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40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996952"/>
            <a:ext cx="7772400" cy="23042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488668"/>
            <a:ext cx="1509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nachalo4ka.ru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4664" y="2924944"/>
            <a:ext cx="8134672" cy="2086330"/>
          </a:xfrm>
          <a:ln w="3175">
            <a:noFill/>
          </a:ln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FF6600"/>
                </a:solidFill>
                <a:latin typeface="Nautilus Pompilius" pitchFamily="50" charset="-52"/>
              </a:rPr>
              <a:t>Дары осени</a:t>
            </a:r>
            <a:endParaRPr lang="ru-RU" sz="8000" dirty="0">
              <a:solidFill>
                <a:srgbClr val="FF6600"/>
              </a:solidFill>
              <a:latin typeface="Nautilus Pompilius" pitchFamily="50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012160" y="5805263"/>
            <a:ext cx="3117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Подготовила </a:t>
            </a:r>
            <a:r>
              <a:rPr lang="ru-RU" b="1" dirty="0" err="1"/>
              <a:t>Рудыка</a:t>
            </a:r>
            <a:r>
              <a:rPr lang="ru-RU" b="1" dirty="0"/>
              <a:t> Т.Н.</a:t>
            </a:r>
          </a:p>
          <a:p>
            <a:r>
              <a:rPr lang="ru-RU" b="1" dirty="0" smtClean="0"/>
              <a:t>Воспитатель МКДОУ </a:t>
            </a:r>
            <a:r>
              <a:rPr lang="ru-RU" b="1" dirty="0" err="1" smtClean="0"/>
              <a:t>Бутурлиновский</a:t>
            </a:r>
            <a:r>
              <a:rPr lang="ru-RU" b="1" dirty="0" smtClean="0"/>
              <a:t> д/с №1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2318" y="781539"/>
            <a:ext cx="8229600" cy="4997152"/>
          </a:xfrm>
          <a:ln w="3175">
            <a:noFill/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b="1" dirty="0"/>
              <a:t>Осенний лист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Только ветер</a:t>
            </a:r>
          </a:p>
          <a:p>
            <a:pPr marL="0" indent="0">
              <a:buNone/>
            </a:pPr>
            <a:r>
              <a:rPr lang="ru-RU" sz="2400" dirty="0"/>
              <a:t>Ветку тронет —</a:t>
            </a:r>
          </a:p>
          <a:p>
            <a:pPr marL="0" indent="0">
              <a:buNone/>
            </a:pPr>
            <a:r>
              <a:rPr lang="ru-RU" sz="2400" dirty="0"/>
              <a:t>Жёлтый лист</a:t>
            </a:r>
          </a:p>
          <a:p>
            <a:pPr marL="0" indent="0">
              <a:buNone/>
            </a:pPr>
            <a:r>
              <a:rPr lang="ru-RU" sz="2400" dirty="0"/>
              <a:t>Она уронит.</a:t>
            </a:r>
          </a:p>
          <a:p>
            <a:pPr marL="0" indent="0">
              <a:buNone/>
            </a:pPr>
            <a:r>
              <a:rPr lang="ru-RU" sz="2400" dirty="0"/>
              <a:t>С ветки,</a:t>
            </a:r>
          </a:p>
          <a:p>
            <a:pPr marL="0" indent="0">
              <a:buNone/>
            </a:pPr>
            <a:r>
              <a:rPr lang="ru-RU" sz="2400" dirty="0"/>
              <a:t>Как парашютист,</a:t>
            </a:r>
          </a:p>
          <a:p>
            <a:pPr marL="0" indent="0">
              <a:buNone/>
            </a:pPr>
            <a:r>
              <a:rPr lang="ru-RU" sz="2400" dirty="0"/>
              <a:t>Полетит</a:t>
            </a:r>
          </a:p>
          <a:p>
            <a:pPr marL="0" indent="0">
              <a:buNone/>
            </a:pPr>
            <a:r>
              <a:rPr lang="ru-RU" sz="2400" dirty="0"/>
              <a:t>На землю</a:t>
            </a:r>
          </a:p>
          <a:p>
            <a:pPr marL="0" indent="0">
              <a:buNone/>
            </a:pPr>
            <a:r>
              <a:rPr lang="ru-RU" sz="2400" dirty="0"/>
              <a:t>Лист.</a:t>
            </a:r>
          </a:p>
          <a:p>
            <a:pPr marL="0" indent="0">
              <a:buNone/>
            </a:pPr>
            <a:r>
              <a:rPr lang="ru-RU" sz="2400" dirty="0"/>
              <a:t>Если в лужу</a:t>
            </a:r>
          </a:p>
          <a:p>
            <a:pPr marL="0" indent="0">
              <a:buNone/>
            </a:pPr>
            <a:r>
              <a:rPr lang="ru-RU" sz="2400" dirty="0"/>
              <a:t>Упадёт,</a:t>
            </a:r>
          </a:p>
          <a:p>
            <a:pPr marL="0" indent="0">
              <a:buNone/>
            </a:pPr>
            <a:r>
              <a:rPr lang="ru-RU" sz="2400" dirty="0"/>
              <a:t>Как кораблик,</a:t>
            </a:r>
          </a:p>
          <a:p>
            <a:pPr marL="0" indent="0">
              <a:buNone/>
            </a:pPr>
            <a:r>
              <a:rPr lang="ru-RU" sz="2400" dirty="0"/>
              <a:t>Поплывёт.</a:t>
            </a:r>
          </a:p>
          <a:p>
            <a:pPr marL="0" indent="0">
              <a:buNone/>
            </a:pPr>
            <a:endParaRPr lang="ru-RU" dirty="0">
              <a:solidFill>
                <a:srgbClr val="FF6600"/>
              </a:solidFill>
              <a:latin typeface="Nautilus Pompilius" pitchFamily="50" charset="-5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  <a:ln w="3175">
            <a:noFill/>
          </a:ln>
        </p:spPr>
        <p:txBody>
          <a:bodyPr/>
          <a:lstStyle/>
          <a:p>
            <a:r>
              <a:rPr lang="ru-RU" dirty="0" smtClean="0">
                <a:solidFill>
                  <a:srgbClr val="FF6600"/>
                </a:solidFill>
                <a:latin typeface="Nautilus Pompilius" pitchFamily="50" charset="-52"/>
              </a:rPr>
              <a:t>Осень</a:t>
            </a:r>
            <a:endParaRPr lang="ru-RU" dirty="0">
              <a:solidFill>
                <a:srgbClr val="FF6600"/>
              </a:solidFill>
              <a:latin typeface="Nautilus Pompilius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Сергей\Desktop\Новая папка\Новый рисун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836711"/>
            <a:ext cx="5112568" cy="340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32656"/>
            <a:ext cx="30963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Сентябрь</a:t>
            </a:r>
            <a:endParaRPr lang="ru-RU" dirty="0"/>
          </a:p>
          <a:p>
            <a:r>
              <a:rPr lang="ru-RU" dirty="0"/>
              <a:t>Пусто в домике стрижа —</a:t>
            </a:r>
          </a:p>
          <a:p>
            <a:r>
              <a:rPr lang="ru-RU" dirty="0"/>
              <a:t>Улетел, бедовый.</a:t>
            </a:r>
          </a:p>
          <a:p>
            <a:r>
              <a:rPr lang="ru-RU" dirty="0"/>
              <a:t>И как зонтик у ежа</a:t>
            </a:r>
          </a:p>
          <a:p>
            <a:r>
              <a:rPr lang="ru-RU" dirty="0"/>
              <a:t>Жёлтый лист кленовый.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346053"/>
            <a:ext cx="24300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Октябрь</a:t>
            </a:r>
            <a:endParaRPr lang="ru-RU" dirty="0"/>
          </a:p>
          <a:p>
            <a:r>
              <a:rPr lang="ru-RU" dirty="0"/>
              <a:t>Вяжет сети паучок,</a:t>
            </a:r>
          </a:p>
          <a:p>
            <a:r>
              <a:rPr lang="ru-RU" dirty="0"/>
              <a:t>Гонит тучи ветер.</a:t>
            </a:r>
          </a:p>
          <a:p>
            <a:r>
              <a:rPr lang="ru-RU" dirty="0"/>
              <a:t>Загрустил </a:t>
            </a:r>
            <a:r>
              <a:rPr lang="ru-RU" dirty="0" err="1"/>
              <a:t>бурундучок</a:t>
            </a:r>
            <a:endParaRPr lang="ru-RU" dirty="0"/>
          </a:p>
          <a:p>
            <a:r>
              <a:rPr lang="ru-RU" dirty="0"/>
              <a:t>О прошедшем лете.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161184"/>
            <a:ext cx="25740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Ноябрь</a:t>
            </a:r>
            <a:endParaRPr lang="ru-RU" dirty="0"/>
          </a:p>
          <a:p>
            <a:r>
              <a:rPr lang="ru-RU" dirty="0"/>
              <a:t>В инее ложбина,</a:t>
            </a:r>
          </a:p>
          <a:p>
            <a:r>
              <a:rPr lang="ru-RU" dirty="0"/>
              <a:t>В огоньках рябина.</a:t>
            </a:r>
          </a:p>
          <a:p>
            <a:r>
              <a:rPr lang="ru-RU" dirty="0"/>
              <a:t>Дятел клювом бьёт —</a:t>
            </a:r>
          </a:p>
          <a:p>
            <a:r>
              <a:rPr lang="ru-RU" dirty="0"/>
              <a:t>Зиму в гости ждёт.</a:t>
            </a:r>
          </a:p>
        </p:txBody>
      </p:sp>
      <p:pic>
        <p:nvPicPr>
          <p:cNvPr id="2" name="Picture 2" descr="C:\Users\Сергей\Desktop\Новая папка\Новый рисунок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1809985"/>
            <a:ext cx="2634654" cy="197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ергей\Desktop\Новая папка\Новый рисунок 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809984"/>
            <a:ext cx="2636691" cy="197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Сергей\Desktop\Новая папка\Новый рисунок (3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3933056"/>
            <a:ext cx="2520280" cy="189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59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Сергей\Desktop\Новая папка\Новый рисунок (4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921" y="627920"/>
            <a:ext cx="3669856" cy="244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ергей\Desktop\Новая папка\Новый рисунок (5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635684"/>
            <a:ext cx="3670501" cy="243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Сергей\Desktop\Новая папка\Новый рисунок (6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921" y="3314699"/>
            <a:ext cx="3669856" cy="278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04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Сергей\Desktop\Новая папка\DSC084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72641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Сергей\Desktop\Новая папка\DSC084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9936" y="332656"/>
            <a:ext cx="4498528" cy="337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23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Сергей\Desktop\Новая папка\DSC08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860" y="692696"/>
            <a:ext cx="383442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Сергей\Desktop\Новая папка\DSC084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692696"/>
            <a:ext cx="4536504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62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Сергей\Desktop\Новая папка\DSC08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37096"/>
            <a:ext cx="3711066" cy="494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Сергей\Desktop\Новая папка\DSC084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3" y="137096"/>
            <a:ext cx="4869259" cy="365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87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C:\Users\Сергей\Desktop\Новая папка\DSC084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36724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Сергей\Desktop\Новая папка\Новый рисунок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59" y="476672"/>
            <a:ext cx="470452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87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C:\Users\Сергей\Desktop\Новая папка\DSC084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88639"/>
            <a:ext cx="3816424" cy="508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83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968f95f29fdf7f5199cf101daf7f57b85c45df"/>
</p:tagLst>
</file>

<file path=ppt/theme/theme1.xml><?xml version="1.0" encoding="utf-8"?>
<a:theme xmlns:a="http://schemas.openxmlformats.org/drawingml/2006/main" name="Осень_урожа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Осень_урожай</Template>
  <TotalTime>87</TotalTime>
  <Words>98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Осень_урожай</vt:lpstr>
      <vt:lpstr>Дары осени</vt:lpstr>
      <vt:lpstr>Осень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Сергей</cp:lastModifiedBy>
  <cp:revision>14</cp:revision>
  <dcterms:created xsi:type="dcterms:W3CDTF">2014-06-30T07:22:24Z</dcterms:created>
  <dcterms:modified xsi:type="dcterms:W3CDTF">2014-10-22T19:33:38Z</dcterms:modified>
</cp:coreProperties>
</file>