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58" r:id="rId5"/>
    <p:sldId id="259" r:id="rId6"/>
    <p:sldId id="263" r:id="rId7"/>
    <p:sldId id="264" r:id="rId8"/>
    <p:sldId id="260" r:id="rId9"/>
    <p:sldId id="261" r:id="rId10"/>
    <p:sldId id="262" r:id="rId11"/>
    <p:sldId id="267" r:id="rId12"/>
    <p:sldId id="268" r:id="rId13"/>
    <p:sldId id="269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3316E43-0197-4CAB-82C7-8816A1B6BEB1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7E26352-DE27-4987-B2F9-C8677C2D7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16E43-0197-4CAB-82C7-8816A1B6BEB1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26352-DE27-4987-B2F9-C8677C2D7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3316E43-0197-4CAB-82C7-8816A1B6BEB1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7E26352-DE27-4987-B2F9-C8677C2D7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16E43-0197-4CAB-82C7-8816A1B6BEB1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26352-DE27-4987-B2F9-C8677C2D7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316E43-0197-4CAB-82C7-8816A1B6BEB1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7E26352-DE27-4987-B2F9-C8677C2D7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16E43-0197-4CAB-82C7-8816A1B6BEB1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26352-DE27-4987-B2F9-C8677C2D7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16E43-0197-4CAB-82C7-8816A1B6BEB1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26352-DE27-4987-B2F9-C8677C2D7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16E43-0197-4CAB-82C7-8816A1B6BEB1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26352-DE27-4987-B2F9-C8677C2D7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316E43-0197-4CAB-82C7-8816A1B6BEB1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26352-DE27-4987-B2F9-C8677C2D7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16E43-0197-4CAB-82C7-8816A1B6BEB1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26352-DE27-4987-B2F9-C8677C2D7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16E43-0197-4CAB-82C7-8816A1B6BEB1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26352-DE27-4987-B2F9-C8677C2D77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3316E43-0197-4CAB-82C7-8816A1B6BEB1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7E26352-DE27-4987-B2F9-C8677C2D77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95600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классный час</a:t>
            </a:r>
            <a:r>
              <a:rPr lang="ru-RU" sz="4000" dirty="0" smtClean="0">
                <a:latin typeface="Monotype Corsiva" pitchFamily="66" charset="0"/>
              </a:rPr>
              <a:t/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solidFill>
                  <a:srgbClr val="00B0F0"/>
                </a:solidFill>
                <a:latin typeface="Century Gothic" pitchFamily="34" charset="0"/>
              </a:rPr>
              <a:t>«Вредная пятерка и полезная десятка»</a:t>
            </a:r>
            <a:endParaRPr lang="ru-RU" sz="3600" dirty="0">
              <a:solidFill>
                <a:srgbClr val="00B0F0"/>
              </a:solidFill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4143380"/>
            <a:ext cx="5114778" cy="110124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5 </a:t>
            </a: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класс</a:t>
            </a:r>
          </a:p>
          <a:p>
            <a:pPr algn="ctr"/>
            <a:endParaRPr lang="ru-RU" sz="3600" dirty="0" smtClean="0"/>
          </a:p>
          <a:p>
            <a:pPr algn="ctr"/>
            <a:r>
              <a:rPr lang="ru-RU" sz="2100" dirty="0" smtClean="0"/>
              <a:t>                                       Составитель: Чумакова С.Л</a:t>
            </a:r>
            <a:endParaRPr lang="ru-RU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8000"/>
                </a:solidFill>
              </a:rPr>
              <a:t>Полезная десятка</a:t>
            </a: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1142984"/>
            <a:ext cx="3597460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Яблоки</a:t>
            </a:r>
          </a:p>
          <a:p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Лук </a:t>
            </a:r>
          </a:p>
          <a:p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Чеснок</a:t>
            </a:r>
          </a:p>
          <a:p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Морковь</a:t>
            </a:r>
          </a:p>
          <a:p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Грецкий орех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643570" y="1225689"/>
            <a:ext cx="2047355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Рыба</a:t>
            </a:r>
          </a:p>
          <a:p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Молоко</a:t>
            </a:r>
          </a:p>
          <a:p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Мед</a:t>
            </a:r>
          </a:p>
          <a:p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Бананы</a:t>
            </a:r>
          </a:p>
          <a:p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Чай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8" name="Содержимое 3" descr="C:\Users\Светлана Леонидовна\Desktop\Downloads\images (2)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071678"/>
            <a:ext cx="234315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77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70" decel="100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770" decel="100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4" dur="77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70" decel="100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770" decel="100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5" dur="77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7" dur="77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714356"/>
            <a:ext cx="685804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Витамин </a:t>
            </a:r>
            <a:r>
              <a:rPr lang="ru-RU" sz="4800" b="1" dirty="0" smtClean="0">
                <a:solidFill>
                  <a:srgbClr val="C00000"/>
                </a:solidFill>
              </a:rPr>
              <a:t>А .  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   Если </a:t>
            </a:r>
            <a:r>
              <a:rPr lang="ru-RU" sz="3200" dirty="0">
                <a:solidFill>
                  <a:srgbClr val="002060"/>
                </a:solidFill>
              </a:rPr>
              <a:t>вы хотите хорошо расти, хорошо видеть и иметь крепкие зубы, вам нужен 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>
                <a:solidFill>
                  <a:srgbClr val="002060"/>
                </a:solidFill>
              </a:rPr>
              <a:t>витамин А! </a:t>
            </a:r>
            <a:r>
              <a:rPr lang="ru-RU" sz="3200" dirty="0" smtClean="0">
                <a:solidFill>
                  <a:srgbClr val="002060"/>
                </a:solidFill>
              </a:rPr>
              <a:t>  Витамин </a:t>
            </a:r>
            <a:r>
              <a:rPr lang="ru-RU" sz="3200" dirty="0">
                <a:solidFill>
                  <a:srgbClr val="002060"/>
                </a:solidFill>
              </a:rPr>
              <a:t>А содержится в моркови, помидорах, рыбе. </a:t>
            </a:r>
          </a:p>
        </p:txBody>
      </p:sp>
      <p:pic>
        <p:nvPicPr>
          <p:cNvPr id="5" name="Рисунок 4" descr="C:\Users\Светлана Леонидовна\Documents\загруженное (26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643314"/>
            <a:ext cx="242889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85728"/>
            <a:ext cx="650085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Витамин </a:t>
            </a:r>
            <a:r>
              <a:rPr lang="ru-RU" sz="4800" b="1" dirty="0" smtClean="0">
                <a:solidFill>
                  <a:srgbClr val="C00000"/>
                </a:solidFill>
              </a:rPr>
              <a:t>В</a:t>
            </a:r>
          </a:p>
          <a:p>
            <a:r>
              <a:rPr lang="ru-RU" dirty="0" smtClean="0"/>
              <a:t>   </a:t>
            </a:r>
            <a:r>
              <a:rPr lang="ru-RU" sz="3200" dirty="0" smtClean="0">
                <a:solidFill>
                  <a:srgbClr val="008000"/>
                </a:solidFill>
              </a:rPr>
              <a:t>Если </a:t>
            </a:r>
            <a:r>
              <a:rPr lang="ru-RU" sz="3200" dirty="0">
                <a:solidFill>
                  <a:srgbClr val="008000"/>
                </a:solidFill>
              </a:rPr>
              <a:t>вы хотите быть сильными, иметь хороший аппетит и не хотите огорчаться и плакать по пустякам, вам нужен </a:t>
            </a:r>
            <a:r>
              <a:rPr lang="ru-RU" sz="3200" dirty="0" smtClean="0">
                <a:solidFill>
                  <a:srgbClr val="008000"/>
                </a:solidFill>
              </a:rPr>
              <a:t> </a:t>
            </a:r>
            <a:r>
              <a:rPr lang="ru-RU" sz="3200" dirty="0">
                <a:solidFill>
                  <a:srgbClr val="008000"/>
                </a:solidFill>
              </a:rPr>
              <a:t>витамин В! </a:t>
            </a:r>
            <a:endParaRPr lang="ru-RU" sz="3200" dirty="0" smtClean="0">
              <a:solidFill>
                <a:srgbClr val="008000"/>
              </a:solidFill>
            </a:endParaRPr>
          </a:p>
          <a:p>
            <a:r>
              <a:rPr lang="ru-RU" sz="3200" dirty="0" smtClean="0">
                <a:solidFill>
                  <a:srgbClr val="008000"/>
                </a:solidFill>
              </a:rPr>
              <a:t>  Его  </a:t>
            </a:r>
            <a:r>
              <a:rPr lang="ru-RU" sz="3200" dirty="0">
                <a:solidFill>
                  <a:srgbClr val="008000"/>
                </a:solidFill>
              </a:rPr>
              <a:t>вы можете </a:t>
            </a:r>
            <a:r>
              <a:rPr lang="ru-RU" sz="3200" dirty="0" smtClean="0">
                <a:solidFill>
                  <a:srgbClr val="008000"/>
                </a:solidFill>
              </a:rPr>
              <a:t>найти</a:t>
            </a:r>
          </a:p>
          <a:p>
            <a:r>
              <a:rPr lang="ru-RU" sz="3200" dirty="0" smtClean="0">
                <a:solidFill>
                  <a:srgbClr val="008000"/>
                </a:solidFill>
              </a:rPr>
              <a:t> </a:t>
            </a:r>
            <a:r>
              <a:rPr lang="ru-RU" sz="3200" dirty="0">
                <a:solidFill>
                  <a:srgbClr val="008000"/>
                </a:solidFill>
              </a:rPr>
              <a:t>в рисе, горохе, фасоли</a:t>
            </a:r>
            <a:r>
              <a:rPr lang="ru-RU" sz="3200" dirty="0" smtClean="0">
                <a:solidFill>
                  <a:srgbClr val="008000"/>
                </a:solidFill>
              </a:rPr>
              <a:t>,</a:t>
            </a:r>
          </a:p>
          <a:p>
            <a:r>
              <a:rPr lang="ru-RU" sz="3200" dirty="0" smtClean="0">
                <a:solidFill>
                  <a:srgbClr val="008000"/>
                </a:solidFill>
              </a:rPr>
              <a:t> </a:t>
            </a:r>
            <a:r>
              <a:rPr lang="ru-RU" sz="3200" dirty="0">
                <a:solidFill>
                  <a:srgbClr val="008000"/>
                </a:solidFill>
              </a:rPr>
              <a:t>хлебе</a:t>
            </a:r>
            <a:r>
              <a:rPr lang="ru-RU" sz="3200" dirty="0" smtClean="0">
                <a:solidFill>
                  <a:srgbClr val="008000"/>
                </a:solidFill>
              </a:rPr>
              <a:t>, </a:t>
            </a:r>
            <a:r>
              <a:rPr lang="ru-RU" sz="3200" dirty="0">
                <a:solidFill>
                  <a:srgbClr val="008000"/>
                </a:solidFill>
              </a:rPr>
              <a:t>йогурте, сыре. </a:t>
            </a:r>
          </a:p>
        </p:txBody>
      </p:sp>
      <p:pic>
        <p:nvPicPr>
          <p:cNvPr id="5" name="Рисунок 4" descr="C:\Users\Светлана Леонидовна\Desktop\Downloads\images (19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071810"/>
            <a:ext cx="285752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714356"/>
            <a:ext cx="692948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      Витамин С</a:t>
            </a:r>
          </a:p>
          <a:p>
            <a:r>
              <a:rPr lang="ru-RU" sz="3200" b="1" dirty="0"/>
              <a:t> </a:t>
            </a:r>
            <a:r>
              <a:rPr lang="ru-RU" sz="3200" b="1" dirty="0" smtClean="0"/>
              <a:t> </a:t>
            </a:r>
            <a:r>
              <a:rPr lang="ru-RU" sz="3200" dirty="0" smtClean="0"/>
              <a:t>     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Если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хотите реже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</a:p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      простужаться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, быть бодрыми,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      быстрее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выздоравливать, 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      вам нужен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я- Витамин С! 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 Меня  вы найдете в черной и красной смородине, шиповнике, лимоне, луке, киви, болгарском перце, капусте, вишне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 descr="http://photoshop-help.ru/uploads/posts/2012-06/1338912020_1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285728"/>
            <a:ext cx="300039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Игра «Простые рецепты»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785926"/>
            <a:ext cx="8233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Мясо</a:t>
            </a:r>
            <a:r>
              <a:rPr lang="ru-RU" sz="3600" dirty="0">
                <a:solidFill>
                  <a:srgbClr val="002060"/>
                </a:solidFill>
              </a:rPr>
              <a:t>, молоко, масло, сметана, крупы, картошка, морковка, лук, капуста</a:t>
            </a:r>
            <a:r>
              <a:rPr lang="ru-RU" dirty="0">
                <a:solidFill>
                  <a:srgbClr val="002060"/>
                </a:solidFill>
              </a:rPr>
              <a:t>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8596" y="571480"/>
            <a:ext cx="750095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Те, кто говорят, что сейчас модно есть чипсы, запивая  сладкой газировкой, безнадежно отстали: во всем цивилизованном мире сейчас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модно быть здоровым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Цель:</a:t>
            </a:r>
            <a:r>
              <a:rPr lang="ru-RU" dirty="0" smtClean="0"/>
              <a:t> создать условия для формирования правильного отношения к своему здоровью через понятие здорового питания. </a:t>
            </a:r>
          </a:p>
          <a:p>
            <a:pPr>
              <a:buNone/>
            </a:pPr>
            <a:r>
              <a:rPr lang="ru-RU" b="1" i="1" dirty="0" smtClean="0"/>
              <a:t>Задачи:</a:t>
            </a:r>
            <a:r>
              <a:rPr lang="ru-RU" dirty="0" smtClean="0"/>
              <a:t> </a:t>
            </a:r>
          </a:p>
          <a:p>
            <a:pPr lvl="0"/>
            <a:r>
              <a:rPr lang="ru-RU" dirty="0" smtClean="0"/>
              <a:t>Учить составлять и соблюдать правильный режим питания. </a:t>
            </a:r>
          </a:p>
          <a:p>
            <a:pPr lvl="0"/>
            <a:r>
              <a:rPr lang="ru-RU" dirty="0" smtClean="0"/>
              <a:t>Формировать умение выбирать полезные продукты питания. </a:t>
            </a:r>
          </a:p>
          <a:p>
            <a:pPr lvl="0"/>
            <a:r>
              <a:rPr lang="ru-RU" dirty="0" smtClean="0"/>
              <a:t>Развивать чувство ответственности за здоровье своего организма.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Светлана Леонидовна\Desktop\im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5715016"/>
            <a:ext cx="91598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latin typeface="Comic Sans MS" pitchFamily="66" charset="0"/>
              </a:rPr>
              <a:t>МЫ – ЗА ЗДОРОВОЕ ПИТАНИЕ!</a:t>
            </a:r>
            <a:endParaRPr lang="ru-RU" sz="44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214290"/>
            <a:ext cx="72866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Здоровое питание</a:t>
            </a:r>
            <a:r>
              <a:rPr lang="ru-RU" sz="2400" dirty="0" smtClean="0"/>
              <a:t> </a:t>
            </a:r>
            <a:r>
              <a:rPr lang="ru-RU" sz="2400" dirty="0" smtClean="0">
                <a:solidFill>
                  <a:srgbClr val="008000"/>
                </a:solidFill>
              </a:rPr>
              <a:t>— это питание, обеспечивающее рост, нормальное развитие и жизнедеятельность человека, способствующее укреплению его здоровья и профилактике заболеваний.</a:t>
            </a:r>
            <a:endParaRPr lang="ru-RU" sz="24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000108"/>
            <a:ext cx="814393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  «</a:t>
            </a:r>
            <a:r>
              <a:rPr lang="ru-RU" sz="4400" dirty="0">
                <a:solidFill>
                  <a:srgbClr val="002060"/>
                </a:solidFill>
              </a:rPr>
              <a:t>Богатство и слава – это ерунда, если нет здоровья». </a:t>
            </a:r>
            <a:r>
              <a:rPr lang="ru-RU" sz="4400" dirty="0" smtClean="0">
                <a:solidFill>
                  <a:srgbClr val="002060"/>
                </a:solidFill>
              </a:rPr>
              <a:t>                  </a:t>
            </a:r>
          </a:p>
          <a:p>
            <a:r>
              <a:rPr lang="ru-RU" sz="4400" dirty="0">
                <a:solidFill>
                  <a:srgbClr val="002060"/>
                </a:solidFill>
              </a:rPr>
              <a:t> </a:t>
            </a:r>
            <a:r>
              <a:rPr lang="ru-RU" sz="4400" dirty="0" smtClean="0">
                <a:solidFill>
                  <a:srgbClr val="002060"/>
                </a:solidFill>
              </a:rPr>
              <a:t>                                </a:t>
            </a:r>
            <a:r>
              <a:rPr lang="ru-RU" sz="4400" dirty="0" err="1" smtClean="0">
                <a:solidFill>
                  <a:srgbClr val="002060"/>
                </a:solidFill>
              </a:rPr>
              <a:t>Эд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</a:rPr>
              <a:t>Уин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00562" y="3786190"/>
            <a:ext cx="364333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Здоровье – </a:t>
            </a:r>
          </a:p>
          <a:p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   это большая</a:t>
            </a:r>
          </a:p>
          <a:p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           ценность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C:\Users\Светлана Леонидовна\Documents\a_6d269f2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496"/>
            <a:ext cx="300039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7224" y="785794"/>
            <a:ext cx="7170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ФАКТОРЫ СОХРАНЕНИЯ ЗДОРОВЬЯ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357430"/>
            <a:ext cx="4572032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ru-RU" sz="2600" b="1" dirty="0" smtClean="0">
                <a:solidFill>
                  <a:srgbClr val="002060"/>
                </a:solidFill>
              </a:rPr>
              <a:t>Правильно организованное</a:t>
            </a:r>
            <a:endParaRPr lang="ru-RU" sz="2600" b="1" dirty="0">
              <a:solidFill>
                <a:srgbClr val="002060"/>
              </a:solidFill>
            </a:endParaRPr>
          </a:p>
          <a:p>
            <a:pPr marL="274320" lvl="0" indent="-274320" algn="ctr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ru-RU" sz="2600" b="1" dirty="0">
                <a:solidFill>
                  <a:srgbClr val="002060"/>
                </a:solidFill>
              </a:rPr>
              <a:t>питание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2500306"/>
            <a:ext cx="271464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2060"/>
                </a:solidFill>
              </a:rPr>
              <a:t>Здоровый </a:t>
            </a:r>
            <a:r>
              <a:rPr lang="ru-RU" sz="2600" b="1" dirty="0">
                <a:solidFill>
                  <a:srgbClr val="002060"/>
                </a:solidFill>
              </a:rPr>
              <a:t>образ </a:t>
            </a:r>
            <a:r>
              <a:rPr lang="ru-RU" sz="2600" b="1" dirty="0" smtClean="0">
                <a:solidFill>
                  <a:srgbClr val="002060"/>
                </a:solidFill>
              </a:rPr>
              <a:t>жизни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2214546" y="1428736"/>
            <a:ext cx="214314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215074" y="1428736"/>
            <a:ext cx="214314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C:\Users\Светлана Леонидовна\Desktop\Downloads\images (6).jpg"/>
          <p:cNvPicPr/>
          <p:nvPr/>
        </p:nvPicPr>
        <p:blipFill>
          <a:blip r:embed="rId2"/>
          <a:srcRect l="7979" t="8396" r="12233" b="18843"/>
          <a:stretch>
            <a:fillRect/>
          </a:stretch>
        </p:blipFill>
        <p:spPr bwMode="auto">
          <a:xfrm>
            <a:off x="1000100" y="3786190"/>
            <a:ext cx="221457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Светлана Леонидовна\Desktop\Downloads\images (10).jpg"/>
          <p:cNvPicPr/>
          <p:nvPr/>
        </p:nvPicPr>
        <p:blipFill>
          <a:blip r:embed="rId3"/>
          <a:srcRect l="9091" t="4444" r="18182"/>
          <a:stretch>
            <a:fillRect/>
          </a:stretch>
        </p:blipFill>
        <p:spPr bwMode="auto">
          <a:xfrm>
            <a:off x="4857752" y="3571876"/>
            <a:ext cx="2500330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71480"/>
            <a:ext cx="7239000" cy="18573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006600"/>
                </a:solidFill>
                <a:latin typeface="Century Gothic" pitchFamily="34" charset="0"/>
              </a:rPr>
              <a:t>Для чего человеку нужна еда?</a:t>
            </a:r>
            <a:endParaRPr lang="ru-RU" sz="4400" b="1" dirty="0">
              <a:solidFill>
                <a:srgbClr val="006600"/>
              </a:solidFill>
              <a:latin typeface="Century Gothic" pitchFamily="34" charset="0"/>
            </a:endParaRPr>
          </a:p>
        </p:txBody>
      </p:sp>
      <p:pic>
        <p:nvPicPr>
          <p:cNvPr id="5" name="Рисунок 4" descr="C:\Users\Светлана Леонидовна\Documents\загруженное (26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357430"/>
            <a:ext cx="2948002" cy="4067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57224" y="0"/>
            <a:ext cx="7286676" cy="717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МЕНЮ  КАФЕ  «ВКУСНОТА»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Салат из капусты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Салат из свеклы	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Салат «Оливье»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Борщ	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Суп Куринный с лапшой	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Уха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Котлеты с гарниром	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 Чипсы картофельные	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Шашлык	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 Голубцы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11. Сосиски, сардельки	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12. Компот из сухофруктов	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13. Кисель из клюквы	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14. Газированные сладкие напитки (Пепси-кола, Кока-кола)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15. Фрукты (яблоки, бананы, груши, апельсины)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16. Шоколадный батончик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Светлана Леонидовна\Downloads\1022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000108"/>
            <a:ext cx="2852741" cy="3898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8000"/>
                </a:solidFill>
              </a:rPr>
              <a:t>«Вредная пятерка»</a:t>
            </a:r>
            <a:endParaRPr lang="ru-RU" dirty="0">
              <a:solidFill>
                <a:srgbClr val="008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1571612"/>
            <a:ext cx="65389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Сладкие газированные напитки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2428868"/>
            <a:ext cx="45207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Картофельные чипсы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3429000"/>
            <a:ext cx="6728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Сладкие шоколадные батончики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429132"/>
            <a:ext cx="81852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Сосиски, сардельки, колбаса, паштеты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5357826"/>
            <a:ext cx="72152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Жирные сорта мяса, особенно в жареном виде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571480"/>
            <a:ext cx="778674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</a:rPr>
              <a:t>   От </a:t>
            </a:r>
            <a:r>
              <a:rPr lang="ru-RU" sz="2800" b="1" dirty="0">
                <a:solidFill>
                  <a:srgbClr val="006600"/>
                </a:solidFill>
              </a:rPr>
              <a:t>того, что и как мы едим, зависит наше здоровье, настроение, самочувствие. </a:t>
            </a:r>
            <a:r>
              <a:rPr lang="ru-RU" sz="2800" b="1" dirty="0" smtClean="0">
                <a:solidFill>
                  <a:srgbClr val="006600"/>
                </a:solidFill>
              </a:rPr>
              <a:t>   Правильное </a:t>
            </a:r>
            <a:r>
              <a:rPr lang="ru-RU" sz="2800" b="1" dirty="0">
                <a:solidFill>
                  <a:srgbClr val="006600"/>
                </a:solidFill>
              </a:rPr>
              <a:t>питание - это важнейшее условие здорового образа жизни</a:t>
            </a: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428868"/>
            <a:ext cx="5429288" cy="4216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84</TotalTime>
  <Words>358</Words>
  <Application>Microsoft Office PowerPoint</Application>
  <PresentationFormat>Экран (4:3)</PresentationFormat>
  <Paragraphs>84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 классный час «Вредная пятерка и полезная десятка»</vt:lpstr>
      <vt:lpstr>Слайд 2</vt:lpstr>
      <vt:lpstr>Слайд 3</vt:lpstr>
      <vt:lpstr>Слайд 4</vt:lpstr>
      <vt:lpstr>Слайд 5</vt:lpstr>
      <vt:lpstr>Слайд 6</vt:lpstr>
      <vt:lpstr>Слайд 7</vt:lpstr>
      <vt:lpstr>«Вредная пятерка»</vt:lpstr>
      <vt:lpstr>Слайд 9</vt:lpstr>
      <vt:lpstr>Полезная десятка</vt:lpstr>
      <vt:lpstr>Слайд 11</vt:lpstr>
      <vt:lpstr>Слайд 12</vt:lpstr>
      <vt:lpstr>Слайд 13</vt:lpstr>
      <vt:lpstr>Игра «Простые рецепты»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классный час «Вредная пятерка и полезная десятка»</dc:title>
  <dc:creator>Светлана Леонидовна</dc:creator>
  <cp:lastModifiedBy>Светлана Леонидовна</cp:lastModifiedBy>
  <cp:revision>3</cp:revision>
  <dcterms:created xsi:type="dcterms:W3CDTF">2014-04-03T16:37:44Z</dcterms:created>
  <dcterms:modified xsi:type="dcterms:W3CDTF">2015-07-08T10:40:03Z</dcterms:modified>
</cp:coreProperties>
</file>