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5" r:id="rId3"/>
    <p:sldId id="258" r:id="rId4"/>
    <p:sldId id="259" r:id="rId5"/>
    <p:sldId id="260" r:id="rId6"/>
    <p:sldId id="266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9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AF93-DD43-4A98-A282-2A3B3E87FFED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7E64-AD6E-49B3-9071-85B0783EE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AF93-DD43-4A98-A282-2A3B3E87FFED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7E64-AD6E-49B3-9071-85B0783EE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AF93-DD43-4A98-A282-2A3B3E87FFED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7E64-AD6E-49B3-9071-85B0783EE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AF93-DD43-4A98-A282-2A3B3E87FFED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7E64-AD6E-49B3-9071-85B0783EE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AF93-DD43-4A98-A282-2A3B3E87FFED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7E64-AD6E-49B3-9071-85B0783EE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AF93-DD43-4A98-A282-2A3B3E87FFED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7E64-AD6E-49B3-9071-85B0783EE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AF93-DD43-4A98-A282-2A3B3E87FFED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7E64-AD6E-49B3-9071-85B0783EE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AF93-DD43-4A98-A282-2A3B3E87FFED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7E64-AD6E-49B3-9071-85B0783EE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AF93-DD43-4A98-A282-2A3B3E87FFED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7E64-AD6E-49B3-9071-85B0783EE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AF93-DD43-4A98-A282-2A3B3E87FFED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7E64-AD6E-49B3-9071-85B0783EE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AF93-DD43-4A98-A282-2A3B3E87FFED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7E64-AD6E-49B3-9071-85B0783EE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8AF93-DD43-4A98-A282-2A3B3E87FFED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87E64-AD6E-49B3-9071-85B0783EE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9;&#1095;&#1077;&#1085;&#1080;&#1082;\&#1056;&#1072;&#1073;&#1086;&#1095;&#1080;&#1081;%20&#1089;&#1090;&#1086;&#1083;\05_MAY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уроку русского языка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«Неопределенная форма глагола»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343672" cy="1495420"/>
          </a:xfrm>
        </p:spPr>
        <p:txBody>
          <a:bodyPr>
            <a:normAutofit fontScale="92500" lnSpcReduction="20000"/>
          </a:bodyPr>
          <a:lstStyle/>
          <a:p>
            <a:pPr algn="r"/>
            <a:endParaRPr lang="ru-RU" sz="1400" dirty="0" smtClean="0"/>
          </a:p>
          <a:p>
            <a:pPr algn="r"/>
            <a:endParaRPr lang="ru-RU" sz="1400" dirty="0" smtClean="0"/>
          </a:p>
          <a:p>
            <a:pPr algn="r"/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Ковбас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Надежда Степановна</a:t>
            </a:r>
          </a:p>
          <a:p>
            <a:pPr algn="r"/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МБОУ СОШ №7</a:t>
            </a:r>
          </a:p>
          <a:p>
            <a:pPr algn="r"/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г.Новый Уренгой</a:t>
            </a:r>
            <a:endParaRPr lang="ru-RU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3857628"/>
            <a:ext cx="5214974" cy="50006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Глагол изменяется </a:t>
            </a:r>
            <a:r>
              <a:rPr lang="ru-RU" sz="3600" dirty="0" smtClean="0"/>
              <a:t> </a:t>
            </a:r>
            <a:endParaRPr lang="ru-RU" sz="3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57224" y="285728"/>
            <a:ext cx="3429024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Глагол – это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00496" y="428604"/>
            <a:ext cx="250033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86182" y="785794"/>
            <a:ext cx="3500462" cy="4286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речи 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85786" y="1357298"/>
            <a:ext cx="3929090" cy="571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Глагол обозначает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3438" y="1428736"/>
            <a:ext cx="4214842" cy="4286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действие предмета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2000240"/>
            <a:ext cx="55081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Глагол отвечает на вопросы </a:t>
            </a:r>
            <a:endParaRPr lang="ru-RU" sz="3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3357562"/>
            <a:ext cx="3500462" cy="4286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делать? 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2066" y="3286124"/>
            <a:ext cx="3500462" cy="4286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сделать?</a:t>
            </a:r>
            <a:endParaRPr lang="ru-RU" sz="3600" i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214942" y="2571744"/>
            <a:ext cx="1071570" cy="5715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2928926" y="2643182"/>
            <a:ext cx="1071570" cy="50006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715008" y="4429132"/>
            <a:ext cx="928694" cy="71438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3000364" y="4357694"/>
            <a:ext cx="857256" cy="78581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1142976" y="5286388"/>
            <a:ext cx="3500462" cy="4286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временам 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14942" y="5357826"/>
            <a:ext cx="3500462" cy="4286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числам</a:t>
            </a:r>
            <a:endParaRPr lang="ru-RU" sz="3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10" grpId="0" animBg="1"/>
      <p:bldP spid="12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358246" cy="16541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Найдите общее во всех словах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Прибежать, объяснять, улететь, </a:t>
            </a:r>
            <a:b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вынести, переписывать, подметать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60639"/>
            <a:ext cx="8258204" cy="4197361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все слова глаголы</a:t>
            </a:r>
          </a:p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все слова глаголы  неопределенной формы глагола</a:t>
            </a:r>
          </a:p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у всех есть приставки</a:t>
            </a:r>
          </a:p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в каждом слове безударная гласная</a:t>
            </a:r>
          </a:p>
          <a:p>
            <a:pPr>
              <a:buNone/>
            </a:pP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1928802"/>
            <a:ext cx="24880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Проверка:</a:t>
            </a:r>
            <a:endParaRPr lang="ru-RU" sz="4000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Найдите различия в этих словах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>Прибежать, объяснять, улететь,</a:t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>вынести, переписывать, подметать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496"/>
            <a:ext cx="3714776" cy="364333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что делать?</a:t>
            </a:r>
            <a:r>
              <a:rPr lang="ru-RU" sz="4800" dirty="0" smtClean="0">
                <a:solidFill>
                  <a:srgbClr val="7030A0"/>
                </a:solidFill>
              </a:rPr>
              <a:t>	</a:t>
            </a:r>
            <a:endParaRPr lang="ru-RU" sz="48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объяснять	</a:t>
            </a:r>
          </a:p>
          <a:p>
            <a:pPr>
              <a:buNone/>
            </a:pP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переписывать</a:t>
            </a:r>
          </a:p>
          <a:p>
            <a:pPr>
              <a:buNone/>
            </a:pP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подметать</a:t>
            </a:r>
            <a:r>
              <a:rPr lang="ru-RU" sz="4800" b="1" i="1" dirty="0" smtClean="0">
                <a:solidFill>
                  <a:srgbClr val="0070C0"/>
                </a:solidFill>
              </a:rPr>
              <a:t>	</a:t>
            </a:r>
            <a:endParaRPr lang="ru-RU" sz="4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1928802"/>
            <a:ext cx="24880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Проверка: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628" y="2714620"/>
            <a:ext cx="3500462" cy="3768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что сделать?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прибежать   улететь   вынести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Неопределенная форма глагола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214422"/>
            <a:ext cx="14424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Цели: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928802"/>
            <a:ext cx="44760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- учиться  находить 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857628"/>
            <a:ext cx="45063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</a:rPr>
              <a:t>-уметь правильно </a:t>
            </a:r>
            <a:endParaRPr lang="ru-RU" sz="4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2571744"/>
            <a:ext cx="8358246" cy="13573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3600" b="1" i="1" dirty="0" smtClean="0">
                <a:solidFill>
                  <a:schemeClr val="tx1"/>
                </a:solidFill>
              </a:rPr>
              <a:t>в текстах глаголы неопределенной формы и правильно ставить вопросы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4786322"/>
            <a:ext cx="8715436" cy="13573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3600" b="1" i="1" dirty="0" smtClean="0">
                <a:solidFill>
                  <a:schemeClr val="tx1"/>
                </a:solidFill>
              </a:rPr>
              <a:t>употреблять глаголы неопределенной формы в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6215082"/>
            <a:ext cx="5214974" cy="1357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0"/>
            <a:ext cx="83112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Начальная форма глагола называется </a:t>
            </a:r>
            <a:endParaRPr lang="ru-RU" sz="3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56" y="642918"/>
            <a:ext cx="5286412" cy="78581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неопределенной формой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500174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Она называется неопределенной, потому что </a:t>
            </a:r>
            <a:endParaRPr lang="ru-RU" sz="3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2714620"/>
            <a:ext cx="7786742" cy="12144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ней нельзя определить ни время, ни число глагола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929066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Глаголы в неопределенной форме отвечают на вопросы </a:t>
            </a:r>
            <a:endParaRPr lang="ru-RU" sz="3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48" y="5643578"/>
            <a:ext cx="3500462" cy="4286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делать? 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4876" y="5643578"/>
            <a:ext cx="3500462" cy="4286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сделать?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6143644"/>
            <a:ext cx="5572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имеют суффиксы</a:t>
            </a:r>
            <a:endParaRPr lang="ru-RU" sz="36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143504" y="5072074"/>
            <a:ext cx="857256" cy="4286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2643174" y="5072074"/>
            <a:ext cx="1000132" cy="50006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5715008" y="6215082"/>
            <a:ext cx="2071702" cy="4286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6000768"/>
            <a:ext cx="2000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Замените фразеологизмы глаголами неопределенной формы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785926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Пускать пыль в глаза – </a:t>
            </a:r>
            <a:endParaRPr lang="ru-RU" sz="36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Зарубить на носу –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Держать язык за зубами –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Водить за нос – </a:t>
            </a:r>
            <a:endParaRPr lang="ru-RU" sz="36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Клевать носом – </a:t>
            </a:r>
            <a:endParaRPr lang="ru-RU" sz="36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Дать слово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Мозолить глаза – </a:t>
            </a:r>
            <a:endParaRPr lang="ru-RU" sz="3600" b="1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1785926"/>
            <a:ext cx="1645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врать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2357430"/>
            <a:ext cx="25362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запомнить</a:t>
            </a:r>
            <a:endParaRPr lang="ru-RU" sz="36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2928934"/>
            <a:ext cx="2062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молчать</a:t>
            </a:r>
            <a:endParaRPr lang="ru-RU" sz="36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3429000"/>
            <a:ext cx="28937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обманывать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4000504"/>
            <a:ext cx="43428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дремать, засыпать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4572008"/>
            <a:ext cx="21185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обещать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86248" y="5072074"/>
            <a:ext cx="24833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надоедать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Весна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600200"/>
            <a:ext cx="578647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стало пригревать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начал таять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будет зеленеть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станут распускаться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начнут прилетать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будут радовать</a:t>
            </a:r>
          </a:p>
          <a:p>
            <a:endParaRPr lang="ru-RU" sz="44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кабинет 3-46\Рабочий стол\НОВЫЕ КАРТИНКИ ДЛЯ Презентаций\РАЗНОЕ\gviu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8604"/>
            <a:ext cx="1785918" cy="1356637"/>
          </a:xfrm>
          <a:prstGeom prst="rect">
            <a:avLst/>
          </a:prstGeom>
          <a:noFill/>
        </p:spPr>
      </p:pic>
      <p:pic>
        <p:nvPicPr>
          <p:cNvPr id="1027" name="Picture 3" descr="C:\Documents and Settings\кабинет 3-46\Рабочий стол\НОВЫЕ КАРТИНКИ ДЛЯ Презентаций\РАЗНОЕ\l, ,;luioij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46734" y="285728"/>
            <a:ext cx="1897266" cy="1928826"/>
          </a:xfrm>
          <a:prstGeom prst="rect">
            <a:avLst/>
          </a:prstGeom>
          <a:noFill/>
        </p:spPr>
      </p:pic>
      <p:pic>
        <p:nvPicPr>
          <p:cNvPr id="1028" name="Picture 4" descr="C:\Documents and Settings\кабинет 3-46\Рабочий стол\НОВЫЕ КАРТИНКИ ДЛЯ Презентаций\РАЗНОЕ\rgvbf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9521" y="4714884"/>
            <a:ext cx="1514479" cy="1912221"/>
          </a:xfrm>
          <a:prstGeom prst="rect">
            <a:avLst/>
          </a:prstGeom>
          <a:noFill/>
        </p:spPr>
      </p:pic>
      <p:pic>
        <p:nvPicPr>
          <p:cNvPr id="1030" name="Picture 6" descr="C:\Documents and Settings\кабинет 3-46\Рабочий стол\НОВЫЕ КАРТИНКИ ДЛЯ Презентаций\ПТИЦЫ\540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428604"/>
            <a:ext cx="1285884" cy="1333500"/>
          </a:xfrm>
          <a:prstGeom prst="rect">
            <a:avLst/>
          </a:prstGeom>
          <a:noFill/>
        </p:spPr>
      </p:pic>
      <p:pic>
        <p:nvPicPr>
          <p:cNvPr id="12" name="Picture 6" descr="C:\Documents and Settings\кабинет 3-46\Рабочий стол\НОВЫЕ КАРТИНКИ ДЛЯ Презентаций\ПТИЦЫ\540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214290"/>
            <a:ext cx="881745" cy="914396"/>
          </a:xfrm>
          <a:prstGeom prst="rect">
            <a:avLst/>
          </a:prstGeom>
          <a:noFill/>
        </p:spPr>
      </p:pic>
      <p:pic>
        <p:nvPicPr>
          <p:cNvPr id="13" name="Picture 6" descr="C:\Documents and Settings\кабинет 3-46\Рабочий стол\НОВЫЕ КАРТИНКИ ДЛЯ Презентаций\ПТИЦЫ\540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0"/>
            <a:ext cx="615381" cy="638168"/>
          </a:xfrm>
          <a:prstGeom prst="rect">
            <a:avLst/>
          </a:prstGeom>
          <a:noFill/>
        </p:spPr>
      </p:pic>
      <p:pic>
        <p:nvPicPr>
          <p:cNvPr id="1031" name="Picture 7" descr="C:\Documents and Settings\кабинет 3-46\Рабочий стол\НОВЫЕ КАРТИНКИ ДЛЯ Презентаций\ЦВЕТЫ\6ygh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26" y="5572140"/>
            <a:ext cx="762000" cy="952500"/>
          </a:xfrm>
          <a:prstGeom prst="rect">
            <a:avLst/>
          </a:prstGeom>
          <a:noFill/>
        </p:spPr>
      </p:pic>
      <p:pic>
        <p:nvPicPr>
          <p:cNvPr id="1032" name="Picture 8" descr="C:\Documents and Settings\кабинет 3-46\Рабочий стол\НОВЫЕ КАРТИНКИ ДЛЯ Презентаций\ЦВЕТЫ\6ur6utr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/>
          <a:stretch>
            <a:fillRect/>
          </a:stretch>
        </p:blipFill>
        <p:spPr bwMode="auto">
          <a:xfrm>
            <a:off x="285720" y="4429132"/>
            <a:ext cx="1530796" cy="2133597"/>
          </a:xfrm>
          <a:prstGeom prst="rect">
            <a:avLst/>
          </a:prstGeom>
          <a:noFill/>
        </p:spPr>
      </p:pic>
      <p:pic>
        <p:nvPicPr>
          <p:cNvPr id="14" name="05_M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6643702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8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урок!</a:t>
            </a:r>
            <a:endParaRPr lang="ru-RU" sz="8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196</Words>
  <Application>Microsoft Office PowerPoint</Application>
  <PresentationFormat>Экран (4:3)</PresentationFormat>
  <Paragraphs>72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 к уроку русского языка «Неопределенная форма глагола»</vt:lpstr>
      <vt:lpstr>Слайд 2</vt:lpstr>
      <vt:lpstr> Найдите общее во всех словах  Прибежать, объяснять, улететь,  вынести, переписывать, подметать. </vt:lpstr>
      <vt:lpstr>Найдите различия в этих словах Прибежать, объяснять, улететь, вынести, переписывать, подметать.</vt:lpstr>
      <vt:lpstr>Неопределенная форма глагола</vt:lpstr>
      <vt:lpstr>Слайд 6</vt:lpstr>
      <vt:lpstr>Замените фразеологизмы глаголами неопределенной формы</vt:lpstr>
      <vt:lpstr>Весна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</dc:title>
  <dc:creator>Admin</dc:creator>
  <cp:lastModifiedBy>Admin</cp:lastModifiedBy>
  <cp:revision>42</cp:revision>
  <dcterms:created xsi:type="dcterms:W3CDTF">2013-02-18T14:26:10Z</dcterms:created>
  <dcterms:modified xsi:type="dcterms:W3CDTF">2013-03-03T12:13:09Z</dcterms:modified>
</cp:coreProperties>
</file>