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82" r:id="rId3"/>
    <p:sldId id="256" r:id="rId4"/>
    <p:sldId id="258" r:id="rId5"/>
    <p:sldId id="281" r:id="rId6"/>
    <p:sldId id="261" r:id="rId7"/>
    <p:sldId id="259" r:id="rId8"/>
    <p:sldId id="260" r:id="rId9"/>
    <p:sldId id="280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C9C1-15DD-4CB6-AC20-4D03B36002A7}" type="datetimeFigureOut">
              <a:rPr lang="ru-RU" smtClean="0"/>
              <a:pPr/>
              <a:t>05.07.2015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051-BB6A-4D8F-9A72-C4792DD7E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C9C1-15DD-4CB6-AC20-4D03B36002A7}" type="datetimeFigureOut">
              <a:rPr lang="ru-RU" smtClean="0"/>
              <a:pPr/>
              <a:t>05.07.2015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051-BB6A-4D8F-9A72-C4792DD7E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C9C1-15DD-4CB6-AC20-4D03B36002A7}" type="datetimeFigureOut">
              <a:rPr lang="ru-RU" smtClean="0"/>
              <a:pPr/>
              <a:t>05.07.2015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051-BB6A-4D8F-9A72-C4792DD7E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C9C1-15DD-4CB6-AC20-4D03B36002A7}" type="datetimeFigureOut">
              <a:rPr lang="ru-RU" smtClean="0"/>
              <a:pPr/>
              <a:t>05.07.2015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051-BB6A-4D8F-9A72-C4792DD7E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C9C1-15DD-4CB6-AC20-4D03B36002A7}" type="datetimeFigureOut">
              <a:rPr lang="ru-RU" smtClean="0"/>
              <a:pPr/>
              <a:t>05.07.2015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051-BB6A-4D8F-9A72-C4792DD7E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C9C1-15DD-4CB6-AC20-4D03B36002A7}" type="datetimeFigureOut">
              <a:rPr lang="ru-RU" smtClean="0"/>
              <a:pPr/>
              <a:t>05.07.2015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051-BB6A-4D8F-9A72-C4792DD7E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C9C1-15DD-4CB6-AC20-4D03B36002A7}" type="datetimeFigureOut">
              <a:rPr lang="ru-RU" smtClean="0"/>
              <a:pPr/>
              <a:t>05.07.2015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051-BB6A-4D8F-9A72-C4792DD7E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C9C1-15DD-4CB6-AC20-4D03B36002A7}" type="datetimeFigureOut">
              <a:rPr lang="ru-RU" smtClean="0"/>
              <a:pPr/>
              <a:t>05.07.2015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051-BB6A-4D8F-9A72-C4792DD7E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C9C1-15DD-4CB6-AC20-4D03B36002A7}" type="datetimeFigureOut">
              <a:rPr lang="ru-RU" smtClean="0"/>
              <a:pPr/>
              <a:t>05.07.2015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051-BB6A-4D8F-9A72-C4792DD7E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C9C1-15DD-4CB6-AC20-4D03B36002A7}" type="datetimeFigureOut">
              <a:rPr lang="ru-RU" smtClean="0"/>
              <a:pPr/>
              <a:t>05.07.2015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051-BB6A-4D8F-9A72-C4792DD7E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C9C1-15DD-4CB6-AC20-4D03B36002A7}" type="datetimeFigureOut">
              <a:rPr lang="ru-RU" smtClean="0"/>
              <a:pPr/>
              <a:t>05.07.2015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6DD051-BB6A-4D8F-9A72-C4792DD7E9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46C9C1-15DD-4CB6-AC20-4D03B36002A7}" type="datetimeFigureOut">
              <a:rPr lang="ru-RU" smtClean="0"/>
              <a:pPr/>
              <a:t>05.07.2015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6DD051-BB6A-4D8F-9A72-C4792DD7E92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14612" y="0"/>
            <a:ext cx="64293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ГБС (К) ОУ  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Краснослободская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специальная (коррекционная) общеобразовательная школа – интернат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VIII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вида»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43" y="4286256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Выполнила  Шукшина Светлана Тимофеевна, воспитатель.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2060848"/>
            <a:ext cx="4364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Развивающие игры своими руками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KDC113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1268760"/>
            <a:ext cx="4572000" cy="5589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07904" y="0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Сортер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5" name="Picture 1" descr="F:\DCIM\100BBKDC\BKDC105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1268760"/>
            <a:ext cx="4355976" cy="5589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KDC113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924944"/>
            <a:ext cx="4427984" cy="3933056"/>
          </a:xfrm>
          <a:prstGeom prst="rect">
            <a:avLst/>
          </a:prstGeom>
        </p:spPr>
      </p:pic>
      <p:pic>
        <p:nvPicPr>
          <p:cNvPr id="3" name="Рисунок 2" descr="BKDC106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4008" y="2924944"/>
            <a:ext cx="4499992" cy="39330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62068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Коробка с отверстиями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700808"/>
            <a:ext cx="5998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изучение геометрических форм, цвета, размера.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Материал: картонная коробка с вырезанными отверстиями,  цветной картон.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KDC112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060848"/>
            <a:ext cx="4499992" cy="4797152"/>
          </a:xfrm>
          <a:prstGeom prst="rect">
            <a:avLst/>
          </a:prstGeom>
        </p:spPr>
      </p:pic>
      <p:pic>
        <p:nvPicPr>
          <p:cNvPr id="3" name="Рисунок 2" descr="BKDC108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88024" y="2060848"/>
            <a:ext cx="4355976" cy="4797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1800" y="188640"/>
            <a:ext cx="2777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«Закрой отверстия»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124744"/>
            <a:ext cx="3738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изучение геометрических фигур, цвета. 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Материал: плотный  цветной картон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KDC112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7544" y="1772816"/>
            <a:ext cx="7992888" cy="50851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404664"/>
            <a:ext cx="3851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«Посади бабочку на свой цветок»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124744"/>
            <a:ext cx="2758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изучение цвета, количества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Материал: цветной картон.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KDC112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492896"/>
            <a:ext cx="4644008" cy="43651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692696"/>
            <a:ext cx="279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«Поставь заплатку»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628800"/>
            <a:ext cx="4620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развитие мелкой моторики, различие цвета, формы.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BKDC1084.JPG"/>
          <p:cNvPicPr>
            <a:picLocks noChangeAspect="1"/>
          </p:cNvPicPr>
          <p:nvPr/>
        </p:nvPicPr>
        <p:blipFill>
          <a:blip r:embed="rId3" cstate="email">
            <a:lum/>
          </a:blip>
          <a:stretch>
            <a:fillRect/>
          </a:stretch>
        </p:blipFill>
        <p:spPr>
          <a:xfrm>
            <a:off x="4860032" y="2492896"/>
            <a:ext cx="4283968" cy="4365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820891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«Без игры нет,  и не может,  быть полноценного  умственного развития. Игра – это огромное светлое окно, через которое в духовный мир ребенка вливается  живительный поток представлений, понятий. Игра – это искра, зажигающая огонек пытливости и любознательности». 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В. А. Сухомлинский.</a:t>
            </a:r>
          </a:p>
          <a:p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97152"/>
            <a:ext cx="6174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2060427"/>
            <a:ext cx="784887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Значение игровой деятельности для учеников вспомогательной школы очень велико. Игра корригирует и развивает познавательные процессы, формирует эмоционально-волевые качества, помогает воспитывать характер ребенка.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Игры и пособия, представленные в данной работе, направлены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на то, чтобы помочь расширить кругозор каждого воспитанника, создать условия для развития познавательной, творческой, мыслительной и физической активности каждого ребёнка. 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aseline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Работы просты в исполнении, но интересны детям, которые с удовольствием играют и выполняют задания на развивающих занятиях.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KDC114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-128296" y="2157704"/>
            <a:ext cx="4828592" cy="4572000"/>
          </a:xfrm>
          <a:prstGeom prst="rect">
            <a:avLst/>
          </a:prstGeom>
        </p:spPr>
      </p:pic>
      <p:pic>
        <p:nvPicPr>
          <p:cNvPr id="3" name="Рисунок 2" descr="BKDC113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4603440" y="2317440"/>
            <a:ext cx="4797152" cy="42839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5696" y="764704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Чудо - листики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24744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развитие фантазии детей, умения различать цвета, развитие мелкой моторики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Материал: цветной картон.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KDC113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348880"/>
            <a:ext cx="4860032" cy="4509120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16042"/>
            <a:ext cx="734481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для различения цвета, формы и величины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Показывается какая-нибудь фигурка из цветной геометрической мозаики (ромб, круг, треугольник). Ребенок должен выбрать такую же по форме (цвету).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Показывается определенная фигурка (из той же мозаики), а затем она убирается. Ребенок по памяти должен подобрать такую же.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Составление пирамиды, название цветов.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Материал:  цветной картон.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BKDC113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4855468" y="2569468"/>
            <a:ext cx="4509120" cy="406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115616" y="927245"/>
            <a:ext cx="705678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«Цифры и кружки»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ель: изучение числового ряда 1-10,  усвоени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 соотношения  цифры и количества.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400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Материал:  коробка с  вырезанными цифрами 1-10 и 55 кружков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 цветного картона.</a:t>
            </a:r>
            <a:endParaRPr lang="ru-RU" sz="1400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дети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должны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положить  цифры друг за другом в правильном порядке. (по возрастанию, по убыванию)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положить под каждой цифрой соответствующее количество кружков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KDC113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1340768"/>
            <a:ext cx="4716016" cy="5517232"/>
          </a:xfrm>
          <a:prstGeom prst="rect">
            <a:avLst/>
          </a:prstGeom>
        </p:spPr>
      </p:pic>
      <p:pic>
        <p:nvPicPr>
          <p:cNvPr id="3" name="Рисунок 2" descr="BKDC107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32040" y="1340768"/>
            <a:ext cx="4211960" cy="551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KDC113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9592" y="2348880"/>
            <a:ext cx="6768752" cy="4509120"/>
          </a:xfrm>
          <a:prstGeom prst="rect">
            <a:avLst/>
          </a:prstGeom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14469" y="603267"/>
            <a:ext cx="771506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</a:t>
            </a:r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«Зашнуруй»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развитие мелкой моторики</a:t>
            </a:r>
            <a:r>
              <a:rPr lang="ru-RU" sz="140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lang="ru-RU" sz="140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мышления, 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вырабатывание </a:t>
            </a:r>
            <a:r>
              <a:rPr lang="ru-RU" sz="140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навыка завязывания 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шнурков.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Материал: картон,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шнурки.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KDC113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420888"/>
            <a:ext cx="4355976" cy="4437112"/>
          </a:xfrm>
          <a:prstGeom prst="rect">
            <a:avLst/>
          </a:prstGeom>
        </p:spPr>
      </p:pic>
      <p:pic>
        <p:nvPicPr>
          <p:cNvPr id="12289" name="Picture 1" descr="F:\DCIM\100BBKDC\BKDC10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2492896"/>
            <a:ext cx="4716016" cy="436510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512" y="548680"/>
            <a:ext cx="78488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«Солнышко», «Ёжик»</a:t>
            </a:r>
          </a:p>
          <a:p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развитие мелкой моторики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Материал: картон,  цветные прищепки</a:t>
            </a:r>
          </a:p>
          <a:p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752800"/>
            <a:ext cx="6912768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Сортер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endParaRPr lang="ru-RU" sz="2000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Цель: усвоение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понятия математики и логики, умение сортировать предметы   по цвету, количеству.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плотный картон  основных цветов (жёлтый, красный, синий, зелёный, чёрный),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пробки от бутылок таких же цветов, одинаковых и разных размеров.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Задания: 	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разложить крышечки по площадкам одного с ними цвета.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положить нужное количество на разные площадки.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показать цифру и попросить положить крышки аналогичного цвет.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сравнить размеры крышек.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построить башню из крышек.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494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рапр</dc:creator>
  <cp:lastModifiedBy>рапр</cp:lastModifiedBy>
  <cp:revision>29</cp:revision>
  <dcterms:created xsi:type="dcterms:W3CDTF">2015-06-15T13:09:30Z</dcterms:created>
  <dcterms:modified xsi:type="dcterms:W3CDTF">2015-07-05T10:54:43Z</dcterms:modified>
</cp:coreProperties>
</file>