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5B54-AB29-47B5-8114-1D55EEBD7420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9267-D0D1-4C52-8F2C-71130464B2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5B54-AB29-47B5-8114-1D55EEBD7420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9267-D0D1-4C52-8F2C-71130464B2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5B54-AB29-47B5-8114-1D55EEBD7420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9267-D0D1-4C52-8F2C-71130464B2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5B54-AB29-47B5-8114-1D55EEBD7420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9267-D0D1-4C52-8F2C-71130464B2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5B54-AB29-47B5-8114-1D55EEBD7420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9267-D0D1-4C52-8F2C-71130464B2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5B54-AB29-47B5-8114-1D55EEBD7420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9267-D0D1-4C52-8F2C-71130464B2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5B54-AB29-47B5-8114-1D55EEBD7420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9267-D0D1-4C52-8F2C-71130464B2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5B54-AB29-47B5-8114-1D55EEBD7420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9267-D0D1-4C52-8F2C-71130464B2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5B54-AB29-47B5-8114-1D55EEBD7420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9267-D0D1-4C52-8F2C-71130464B2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5B54-AB29-47B5-8114-1D55EEBD7420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9267-D0D1-4C52-8F2C-71130464B2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5B54-AB29-47B5-8114-1D55EEBD7420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9267-D0D1-4C52-8F2C-71130464B2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65B54-AB29-47B5-8114-1D55EEBD7420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E9267-D0D1-4C52-8F2C-71130464B2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Autofit/>
          </a:bodyPr>
          <a:lstStyle/>
          <a:p>
            <a:r>
              <a:rPr lang="ru-RU" sz="15000" dirty="0" smtClean="0">
                <a:solidFill>
                  <a:srgbClr val="002060"/>
                </a:solidFill>
                <a:cs typeface="David" pitchFamily="34" charset="-79"/>
              </a:rPr>
              <a:t>Птицы</a:t>
            </a:r>
            <a:endParaRPr lang="ru-RU" sz="15000" dirty="0">
              <a:solidFill>
                <a:srgbClr val="002060"/>
              </a:solidFill>
              <a:cs typeface="David" pitchFamily="34" charset="-79"/>
            </a:endParaRPr>
          </a:p>
        </p:txBody>
      </p:sp>
      <p:pic>
        <p:nvPicPr>
          <p:cNvPr id="4" name="Рисунок 3" descr="4251700.jp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132856"/>
            <a:ext cx="4286250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ябл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32656"/>
            <a:ext cx="7128792" cy="547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5949280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Зяблик</a:t>
            </a:r>
            <a:endParaRPr lang="ru-RU" sz="4000" b="1" dirty="0"/>
          </a:p>
        </p:txBody>
      </p:sp>
      <p:pic>
        <p:nvPicPr>
          <p:cNvPr id="8" name="Рисунок 7" descr="глухар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48680"/>
            <a:ext cx="8215866" cy="55569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63888" y="6021288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Глухарь</a:t>
            </a:r>
            <a:endParaRPr lang="ru-RU" sz="4400" b="1" dirty="0"/>
          </a:p>
        </p:txBody>
      </p:sp>
      <p:pic>
        <p:nvPicPr>
          <p:cNvPr id="11" name="Рисунок 10" descr="зимород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32656"/>
            <a:ext cx="4973538" cy="58787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96136" y="2636912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Зимородок</a:t>
            </a:r>
            <a:endParaRPr lang="ru-RU" sz="4000" b="1" dirty="0"/>
          </a:p>
        </p:txBody>
      </p:sp>
      <p:pic>
        <p:nvPicPr>
          <p:cNvPr id="13" name="Рисунок 12" descr="кукуш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1124744"/>
            <a:ext cx="7842589" cy="44096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28184" y="551723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Кукушка</a:t>
            </a:r>
            <a:endParaRPr lang="ru-RU" sz="3600" b="1" dirty="0"/>
          </a:p>
        </p:txBody>
      </p:sp>
      <p:pic>
        <p:nvPicPr>
          <p:cNvPr id="15" name="Рисунок 14" descr="трясогуз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836712"/>
            <a:ext cx="7992887" cy="47521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71600" y="980728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Трясогузка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2" grpId="0"/>
      <p:bldP spid="12" grpId="1"/>
      <p:bldP spid="14" grpId="0"/>
      <p:bldP spid="14" grpId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ул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04664"/>
            <a:ext cx="7741041" cy="4829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5661248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Кулик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33123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/>
              <a:t>ДЯ</a:t>
            </a:r>
            <a:endParaRPr lang="ru-RU" sz="15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03640" y="4293096"/>
            <a:ext cx="32403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/>
              <a:t>ЛО</a:t>
            </a:r>
            <a:endParaRPr lang="ru-RU" sz="15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620688"/>
            <a:ext cx="25922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/>
              <a:t>ЦА</a:t>
            </a:r>
            <a:endParaRPr lang="ru-RU" sz="15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221088"/>
            <a:ext cx="28803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/>
              <a:t>НИ</a:t>
            </a:r>
            <a:endParaRPr lang="ru-RU" sz="15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260648"/>
            <a:ext cx="28803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/>
              <a:t>СО</a:t>
            </a:r>
            <a:endParaRPr lang="ru-RU" sz="15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2780928"/>
            <a:ext cx="23042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/>
              <a:t>УС</a:t>
            </a:r>
            <a:endParaRPr lang="ru-RU" sz="15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2564904"/>
            <a:ext cx="26642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/>
              <a:t>СИ</a:t>
            </a:r>
            <a:endParaRPr lang="ru-RU" sz="15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47864" y="2708920"/>
            <a:ext cx="49685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/>
              <a:t>ТЕЛ</a:t>
            </a:r>
            <a:endParaRPr lang="ru-RU" sz="15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23320" y="4457343"/>
            <a:ext cx="61206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/>
              <a:t>ВЕЙ</a:t>
            </a:r>
            <a:endParaRPr lang="ru-RU" sz="15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35696" y="692696"/>
            <a:ext cx="48245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/>
              <a:t>СТРА</a:t>
            </a:r>
            <a:endParaRPr lang="ru-RU" sz="15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10" grpId="0"/>
      <p:bldP spid="10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07504" y="272262"/>
            <a:ext cx="8089459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старой липе во дворе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Повесил кто-то на заре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Большое оживление.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Такое объявление: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можно даже летом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Занятия – с пяти часов.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Учиться всем предметам!»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«Открыта школа для птенцов!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0_61f8e_c9f36ac0_x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908720"/>
            <a:ext cx="2843808" cy="2331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На старой липе во дворе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764704"/>
            <a:ext cx="50854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Большое оживление.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412776"/>
            <a:ext cx="54212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Повесил кто-то на заре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060848"/>
            <a:ext cx="45004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Такое объявление: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636912"/>
            <a:ext cx="70020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"Открыта школа для птенцов!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212976"/>
            <a:ext cx="53078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Занятия - с пяти часов.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789040"/>
            <a:ext cx="60238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Здесь можно даже летом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4437112"/>
            <a:ext cx="6281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Учиться всем предметам!" </a:t>
            </a:r>
          </a:p>
        </p:txBody>
      </p:sp>
      <p:pic>
        <p:nvPicPr>
          <p:cNvPr id="14" name="Рисунок 13" descr="0_61f8e_c9f36ac0_x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04664"/>
            <a:ext cx="2771800" cy="2272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щего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05545" cy="3140968"/>
          </a:xfrm>
          <a:prstGeom prst="rect">
            <a:avLst/>
          </a:prstGeom>
        </p:spPr>
      </p:pic>
      <p:pic>
        <p:nvPicPr>
          <p:cNvPr id="8" name="Рисунок 7" descr="щегол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7710" y="3140968"/>
            <a:ext cx="4646290" cy="3717032"/>
          </a:xfrm>
          <a:prstGeom prst="rect">
            <a:avLst/>
          </a:prstGeom>
        </p:spPr>
      </p:pic>
      <p:pic>
        <p:nvPicPr>
          <p:cNvPr id="9" name="Рисунок 8" descr="щегол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40968"/>
            <a:ext cx="4966390" cy="37170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23928" y="476672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7030A0"/>
                </a:solidFill>
              </a:rPr>
              <a:t>Щегол</a:t>
            </a:r>
            <a:endParaRPr lang="ru-RU" sz="9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0"/>
            <a:ext cx="8604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dirty="0" smtClean="0">
                <a:solidFill>
                  <a:srgbClr val="FFFF00"/>
                </a:solidFill>
              </a:rPr>
              <a:t>Мо</a:t>
            </a:r>
            <a:r>
              <a:rPr lang="ru-RU" sz="10000" dirty="0" smtClean="0">
                <a:solidFill>
                  <a:srgbClr val="C00000"/>
                </a:solidFill>
              </a:rPr>
              <a:t>лод</a:t>
            </a:r>
            <a:r>
              <a:rPr lang="ru-RU" sz="10000" dirty="0" smtClean="0">
                <a:solidFill>
                  <a:srgbClr val="00B050"/>
                </a:solidFill>
              </a:rPr>
              <a:t>цы</a:t>
            </a:r>
            <a:r>
              <a:rPr lang="ru-RU" sz="10000" dirty="0" smtClean="0">
                <a:solidFill>
                  <a:srgbClr val="7030A0"/>
                </a:solidFill>
              </a:rPr>
              <a:t>!</a:t>
            </a:r>
            <a:endParaRPr lang="ru-RU" sz="10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twyczp8lpm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844824"/>
            <a:ext cx="5534025" cy="478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90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Птицы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</dc:title>
  <dc:creator>dom</dc:creator>
  <cp:lastModifiedBy>dom</cp:lastModifiedBy>
  <cp:revision>3</cp:revision>
  <dcterms:created xsi:type="dcterms:W3CDTF">2015-04-19T13:31:07Z</dcterms:created>
  <dcterms:modified xsi:type="dcterms:W3CDTF">2015-04-19T14:01:11Z</dcterms:modified>
</cp:coreProperties>
</file>