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6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A41-DF89-41B5-98EA-8BDD2045C47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C26A-298F-45C7-A724-CAB1CFC7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A41-DF89-41B5-98EA-8BDD2045C47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C26A-298F-45C7-A724-CAB1CFC7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A41-DF89-41B5-98EA-8BDD2045C47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C26A-298F-45C7-A724-CAB1CFC7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A41-DF89-41B5-98EA-8BDD2045C47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C26A-298F-45C7-A724-CAB1CFC7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A41-DF89-41B5-98EA-8BDD2045C47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C26A-298F-45C7-A724-CAB1CFC7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A41-DF89-41B5-98EA-8BDD2045C47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C26A-298F-45C7-A724-CAB1CFC7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A41-DF89-41B5-98EA-8BDD2045C47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C26A-298F-45C7-A724-CAB1CFC7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A41-DF89-41B5-98EA-8BDD2045C47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C26A-298F-45C7-A724-CAB1CFC7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A41-DF89-41B5-98EA-8BDD2045C47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C26A-298F-45C7-A724-CAB1CFC7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A41-DF89-41B5-98EA-8BDD2045C47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C26A-298F-45C7-A724-CAB1CFC7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5A41-DF89-41B5-98EA-8BDD2045C47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C26A-298F-45C7-A724-CAB1CFC7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5A41-DF89-41B5-98EA-8BDD2045C475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C26A-298F-45C7-A724-CAB1CFC75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/>
          <a:lstStyle/>
          <a:p>
            <a:r>
              <a:rPr lang="ru-RU" dirty="0" smtClean="0"/>
              <a:t>Перелётные птицы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2646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b="1" dirty="0" smtClean="0"/>
              <a:t>Грач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Часто говорят: "Весна пришла, грачи прилетели!" И в самом деле, ещё кое - где лежит снег, а на проталинах, на прогретых солнцем местах важно разгуливают чёрные грачи.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3367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Скворцы</a:t>
            </a:r>
            <a:r>
              <a:rPr lang="ru-RU" sz="2000" dirty="0" smtClean="0"/>
              <a:t> прилетают на гнездовье в среднюю полосу России уже в марте. Первое время стаями летают по округе в поисках удобных мест гнездования. После разбиваются на пары и собираются в стаи только в конце лета. 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2564904"/>
            <a:ext cx="52565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Кукушка</a:t>
            </a:r>
            <a:r>
              <a:rPr lang="ru-RU" sz="2400" dirty="0" smtClean="0"/>
              <a:t> – птица, известная каждому. Она довольно беспокойна, избегает общества себе подобных и не любит иметь общение с другими птицами.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2492896"/>
            <a:ext cx="5472609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 В России встречается 7 видов Ласточек. Наиболее часто встречается </a:t>
            </a:r>
            <a:r>
              <a:rPr lang="ru-RU" sz="2700" b="1" dirty="0" smtClean="0"/>
              <a:t>Ласточка городская</a:t>
            </a:r>
            <a:r>
              <a:rPr lang="ru-RU" sz="2700" dirty="0" smtClean="0"/>
              <a:t>, </a:t>
            </a:r>
            <a:r>
              <a:rPr lang="ru-RU" sz="2700" b="1" dirty="0" smtClean="0"/>
              <a:t>Ласточка береговая</a:t>
            </a:r>
            <a:r>
              <a:rPr lang="ru-RU" sz="2700" dirty="0" smtClean="0"/>
              <a:t> и </a:t>
            </a:r>
            <a:r>
              <a:rPr lang="ru-RU" sz="2700" b="1" dirty="0" smtClean="0"/>
              <a:t>деревенская Ласточка</a:t>
            </a:r>
            <a:r>
              <a:rPr lang="ru-RU" sz="2700" dirty="0" smtClean="0"/>
              <a:t>. Распространены они повсеместно, кроме тундр, пустынь и высокогорий. Горная Ласточка обитает в горах Кавказа и Алтая.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     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3"/>
            <a:ext cx="51125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/>
              <a:t>Лебедь</a:t>
            </a:r>
            <a:r>
              <a:rPr lang="ru-RU" sz="2000" dirty="0" smtClean="0"/>
              <a:t> – необыкновенно грациозная, величественная и красивая птица. В природе встречаются лебеди трех видов окраски оперенья – белой, серой и чёрной.</a:t>
            </a:r>
            <a:endParaRPr lang="ru-RU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8884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00808"/>
            <a:ext cx="4038600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Дикая утка </a:t>
            </a:r>
            <a:r>
              <a:rPr lang="ru-RU" sz="2000" dirty="0" smtClean="0"/>
              <a:t>живет возле различных водоемов не зависимо  от солености их воды. Она живет на мелководьях. Реки где течение очень быстрое, или берега совсем голые, птица не населяет.  В период высиживания птенцов, дикая утра предпочитает водоемы, в которых очень много камышей, соленость воды низкая. В зоне лесостепи, эта птица может проживать на болотах.  В этой местности ее можно встретить  довольно часто.</a:t>
            </a:r>
            <a:endParaRPr lang="ru-RU" sz="20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52936"/>
            <a:ext cx="48245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8417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Соловей</a:t>
            </a:r>
            <a:r>
              <a:rPr lang="ru-RU" sz="2400" dirty="0" smtClean="0"/>
              <a:t> - один из самых знаменитых певцов среди птиц. Далеко разносится его песня в тёплых весенних сумерках.</a:t>
            </a:r>
            <a:endParaRPr lang="ru-RU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6872"/>
            <a:ext cx="4038600" cy="351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8884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113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Перелётные птицы</vt:lpstr>
      <vt:lpstr> Грач Часто говорят: "Весна пришла, грачи прилетели!" И в самом деле, ещё кое - где лежит снег, а на проталинах, на прогретых солнцем местах важно разгуливают чёрные грачи. </vt:lpstr>
      <vt:lpstr>Скворцы прилетают на гнездовье в среднюю полосу России уже в марте. Первое время стаями летают по округе в поисках удобных мест гнездования. После разбиваются на пары и собираются в стаи только в конце лета. </vt:lpstr>
      <vt:lpstr>Кукушка – птица, известная каждому. Она довольно беспокойна, избегает общества себе подобных и не любит иметь общение с другими птицами.</vt:lpstr>
      <vt:lpstr>  В России встречается 7 видов Ласточек. Наиболее часто встречается Ласточка городская, Ласточка береговая и деревенская Ласточка. Распространены они повсеместно, кроме тундр, пустынь и высокогорий. Горная Ласточка обитает в горах Кавказа и Алтая.          </vt:lpstr>
      <vt:lpstr>Лебедь – необыкновенно грациозная, величественная и красивая птица. В природе встречаются лебеди трех видов окраски оперенья – белой, серой и чёрной.</vt:lpstr>
      <vt:lpstr>Дикая утка живет возле различных водоемов не зависимо  от солености их воды. Она живет на мелководьях. Реки где течение очень быстрое, или берега совсем голые, птица не населяет.  В период высиживания птенцов, дикая утра предпочитает водоемы, в которых очень много камышей, соленость воды низкая. В зоне лесостепи, эта птица может проживать на болотах.  В этой местности ее можно встретить  довольно часто.</vt:lpstr>
      <vt:lpstr>Соловей - один из самых знаменитых певцов среди птиц. Далеко разносится его песня в тёплых весенних сумерках.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dc:creator>оля</dc:creator>
  <cp:lastModifiedBy>оля</cp:lastModifiedBy>
  <cp:revision>16</cp:revision>
  <dcterms:created xsi:type="dcterms:W3CDTF">2015-05-25T17:12:25Z</dcterms:created>
  <dcterms:modified xsi:type="dcterms:W3CDTF">2015-05-26T07:19:44Z</dcterms:modified>
</cp:coreProperties>
</file>