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B3F2E-82D2-4CD3-A79B-B36AADBC1A45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A0D8-4CBC-423B-B9DE-297A774F1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285992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Тел</a:t>
            </a:r>
            <a:r>
              <a:rPr lang="tt-RU" sz="9600" dirty="0" smtClean="0">
                <a:solidFill>
                  <a:srgbClr val="FF0000"/>
                </a:solidFill>
              </a:rPr>
              <a:t>дән исәпләү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ru-RU" sz="5400" dirty="0" err="1" smtClean="0">
                <a:solidFill>
                  <a:schemeClr val="accent1">
                    <a:lumMod val="75000"/>
                  </a:schemeClr>
                </a:solidFill>
              </a:rPr>
              <a:t>сыйныф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kniga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163677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3286148"/>
          </a:xfrm>
        </p:spPr>
        <p:txBody>
          <a:bodyPr/>
          <a:lstStyle/>
          <a:p>
            <a:pPr algn="l"/>
            <a:r>
              <a:rPr lang="en-US" dirty="0" smtClean="0"/>
              <a:t>2 + 3=           3 - 3=             </a:t>
            </a:r>
            <a:r>
              <a:rPr lang="ru-RU" dirty="0" smtClean="0"/>
              <a:t>3</a:t>
            </a:r>
            <a:r>
              <a:rPr lang="en-US" dirty="0" smtClean="0"/>
              <a:t> + 0=</a:t>
            </a:r>
            <a:br>
              <a:rPr lang="en-US" dirty="0" smtClean="0"/>
            </a:br>
            <a:r>
              <a:rPr lang="en-US" dirty="0" smtClean="0"/>
              <a:t>4 + 3=           6 - 3=             </a:t>
            </a:r>
            <a:r>
              <a:rPr lang="ru-RU" dirty="0" smtClean="0"/>
              <a:t>3</a:t>
            </a:r>
            <a:r>
              <a:rPr lang="en-US" dirty="0" smtClean="0"/>
              <a:t> + 1=</a:t>
            </a:r>
            <a:br>
              <a:rPr lang="en-US" dirty="0" smtClean="0"/>
            </a:br>
            <a:r>
              <a:rPr lang="en-US" dirty="0" smtClean="0"/>
              <a:t>6 + 3=           8 - 3=             </a:t>
            </a:r>
            <a:r>
              <a:rPr lang="ru-RU" dirty="0" smtClean="0"/>
              <a:t>3</a:t>
            </a:r>
            <a:r>
              <a:rPr lang="en-US" dirty="0" smtClean="0"/>
              <a:t> - 1=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2281214"/>
          </a:xfrm>
        </p:spPr>
        <p:txBody>
          <a:bodyPr>
            <a:normAutofit/>
          </a:bodyPr>
          <a:lstStyle/>
          <a:p>
            <a:pPr algn="l"/>
            <a:endParaRPr lang="en-US" sz="4400" dirty="0" smtClean="0">
              <a:solidFill>
                <a:srgbClr val="C00000"/>
              </a:solidFill>
            </a:endParaRPr>
          </a:p>
          <a:p>
            <a:pPr algn="l"/>
            <a:endParaRPr lang="en-US" sz="4400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4071942"/>
            <a:ext cx="500066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7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5072074"/>
            <a:ext cx="500066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0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5429264"/>
            <a:ext cx="500066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9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3429000"/>
            <a:ext cx="500066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5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5500702"/>
            <a:ext cx="500066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5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3929066"/>
            <a:ext cx="500066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5286388"/>
            <a:ext cx="500066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4286256"/>
            <a:ext cx="500066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86644" y="3929066"/>
            <a:ext cx="500066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5 0.01064 L 0.15938 -0.339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-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-0.01042 L 0.05868 -0.33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-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3.33333E-6 L 0.15938 -0.432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2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5 0.00579 L 0.27796 -0.590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2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-3.33333E-6 L 0.14862 -0.307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0" y="-1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07083 -0.438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-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00486 L 0.2493 -0.4648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2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7743 -0.3078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10087 -0.400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Молодцы!!!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6" name="Содержимое 5" descr="b1bc22c34ed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6648" y="1600200"/>
            <a:ext cx="4750704" cy="45259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Телдән исәпләү</vt:lpstr>
      <vt:lpstr>2 + 3=           3 - 3=             3 + 0= 4 + 3=           6 - 3=             3 + 1= 6 + 3=           8 - 3=             3 - 1=</vt:lpstr>
      <vt:lpstr>Молодцы!!!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+ 3=           3 - 3=             4 + 0= 4 + 3=           6 - 3=             5 + 1= 6 + 3=           8 - 3=             5 - 1=</dc:title>
  <dc:creator>Admin</dc:creator>
  <cp:lastModifiedBy>Хусаенова</cp:lastModifiedBy>
  <cp:revision>9</cp:revision>
  <dcterms:created xsi:type="dcterms:W3CDTF">2010-03-09T16:02:12Z</dcterms:created>
  <dcterms:modified xsi:type="dcterms:W3CDTF">2013-02-22T12:10:01Z</dcterms:modified>
</cp:coreProperties>
</file>