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201" autoAdjust="0"/>
  </p:normalViewPr>
  <p:slideViewPr>
    <p:cSldViewPr>
      <p:cViewPr>
        <p:scale>
          <a:sx n="100" d="100"/>
          <a:sy n="100" d="100"/>
        </p:scale>
        <p:origin x="-504" y="15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B0ADEC-2848-417A-B91D-962F0A307669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96D129-3D6A-4F8F-A1D1-F0BDC8C8C9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6D129-3D6A-4F8F-A1D1-F0BDC8C8C95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3576FFE-C42A-4F54-A1B9-41883B5C8EA3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7919CBB-B4E7-4BE2-B3F9-7288441D2E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6FFE-C42A-4F54-A1B9-41883B5C8EA3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9CBB-B4E7-4BE2-B3F9-7288441D2E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6FFE-C42A-4F54-A1B9-41883B5C8EA3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9CBB-B4E7-4BE2-B3F9-7288441D2E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3576FFE-C42A-4F54-A1B9-41883B5C8EA3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7919CBB-B4E7-4BE2-B3F9-7288441D2E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3576FFE-C42A-4F54-A1B9-41883B5C8EA3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7919CBB-B4E7-4BE2-B3F9-7288441D2E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6FFE-C42A-4F54-A1B9-41883B5C8EA3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9CBB-B4E7-4BE2-B3F9-7288441D2E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6FFE-C42A-4F54-A1B9-41883B5C8EA3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9CBB-B4E7-4BE2-B3F9-7288441D2E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3576FFE-C42A-4F54-A1B9-41883B5C8EA3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7919CBB-B4E7-4BE2-B3F9-7288441D2E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6FFE-C42A-4F54-A1B9-41883B5C8EA3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9CBB-B4E7-4BE2-B3F9-7288441D2E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3576FFE-C42A-4F54-A1B9-41883B5C8EA3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7919CBB-B4E7-4BE2-B3F9-7288441D2E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3576FFE-C42A-4F54-A1B9-41883B5C8EA3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7919CBB-B4E7-4BE2-B3F9-7288441D2E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3576FFE-C42A-4F54-A1B9-41883B5C8EA3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7919CBB-B4E7-4BE2-B3F9-7288441D2E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4572008"/>
            <a:ext cx="6172200" cy="446554"/>
          </a:xfrm>
        </p:spPr>
        <p:txBody>
          <a:bodyPr>
            <a:noAutofit/>
          </a:bodyPr>
          <a:lstStyle/>
          <a:p>
            <a:pPr algn="r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ru-RU" sz="1800" dirty="0" smtClean="0"/>
              <a:t>Государственное </a:t>
            </a:r>
            <a:r>
              <a:rPr lang="ru-RU" sz="1800" dirty="0"/>
              <a:t>образовательное учреждение</a:t>
            </a:r>
            <a:br>
              <a:rPr lang="ru-RU" sz="1800" dirty="0"/>
            </a:br>
            <a:r>
              <a:rPr lang="ru-RU" sz="1800" dirty="0"/>
              <a:t>Центр развития ребенка детский сад №2262</a:t>
            </a:r>
            <a:br>
              <a:rPr lang="ru-RU" sz="1800" dirty="0"/>
            </a:br>
            <a:r>
              <a:rPr lang="ru-RU" sz="1800" dirty="0"/>
              <a:t>«Звездочка</a:t>
            </a:r>
            <a:r>
              <a:rPr lang="ru-RU" sz="1800" dirty="0" smtClean="0"/>
              <a:t>»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2000" b="1" dirty="0">
                <a:solidFill>
                  <a:srgbClr val="FF0000"/>
                </a:solidFill>
              </a:rPr>
              <a:t>Анализ работы за 2012-2013 учебный год</a:t>
            </a:r>
            <a:r>
              <a:rPr lang="ru-RU" sz="2000" dirty="0">
                <a:solidFill>
                  <a:srgbClr val="FF0000"/>
                </a:solidFill>
              </a:rPr>
              <a:t/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группа№10</a:t>
            </a:r>
            <a:r>
              <a:rPr lang="ru-RU" sz="2000" b="1" dirty="0" smtClean="0">
                <a:solidFill>
                  <a:srgbClr val="FF0000"/>
                </a:solidFill>
              </a:rPr>
              <a:t>.</a:t>
            </a:r>
            <a:r>
              <a:rPr lang="en-US" sz="2000" b="1" dirty="0" smtClean="0">
                <a:solidFill>
                  <a:srgbClr val="FF0000"/>
                </a:solidFill>
              </a:rPr>
              <a:t/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>
                <a:solidFill>
                  <a:srgbClr val="FF0000"/>
                </a:solidFill>
              </a:rPr>
              <a:t/>
            </a:r>
            <a:br>
              <a:rPr lang="en-US" sz="2000" b="1" dirty="0">
                <a:solidFill>
                  <a:srgbClr val="FF0000"/>
                </a:solidFill>
              </a:rPr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1800" dirty="0"/>
              <a:t>                                   </a:t>
            </a:r>
            <a:r>
              <a:rPr lang="ru-RU" sz="1800" dirty="0" smtClean="0"/>
              <a:t> </a:t>
            </a:r>
            <a:r>
              <a:rPr lang="ru-RU" sz="1800" dirty="0"/>
              <a:t>Воспитатели:</a:t>
            </a:r>
            <a:br>
              <a:rPr lang="ru-RU" sz="1800" dirty="0"/>
            </a:br>
            <a:r>
              <a:rPr lang="ru-RU" sz="1800" dirty="0"/>
              <a:t>Некрашевич Ю.В.</a:t>
            </a:r>
            <a:br>
              <a:rPr lang="ru-RU" sz="1800" dirty="0"/>
            </a:br>
            <a:r>
              <a:rPr lang="ru-RU" sz="1800" dirty="0" err="1"/>
              <a:t>Бареева</a:t>
            </a:r>
            <a:r>
              <a:rPr lang="ru-RU" sz="1800" dirty="0"/>
              <a:t> И.И.</a:t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4" name="Picture 2" descr="http://stolicadetstva.com/images/text/133e2ed9fb10dada506efe3112a7ef39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86050" y="3286124"/>
            <a:ext cx="3500462" cy="30804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 rot="10800000" flipV="1">
            <a:off x="500034" y="438583"/>
            <a:ext cx="8072494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Механизмом интеграции является образ, созданный разными средствами и воспроизводящий (создаваемый) детьми в разных видах деятельности: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речевой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слово;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театрализованной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движение, жесты, мимика, голос, интонация, позы;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музыкальной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мелодия, ритм, интонация и др.;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продуктивной.</a:t>
            </a: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Маленькому ребёнку легче выразить свои впечатления с помощью изобразительной деятельности. </a:t>
            </a: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malushata.ru/wp-content/uploads/2012/12/risovanie-kartinki-ladoshkami-i-vsey-stupney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00364" y="3357562"/>
            <a:ext cx="2643206" cy="18530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928662" y="785794"/>
            <a:ext cx="757242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Использование разнообразных техник нетрадиционного рисования в работе с детьми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этом году были поставлены задачи:</a:t>
            </a: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знакомство детей с техниками нетрадиционного рисования;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интереса к рисованию;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психических процессов.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8" name="Picture 6" descr="https://encrypted-tbn1.gstatic.com/images?q=tbn:ANd9GcQx-uod4eSHZd0XX_OoN6O8IC1O2i5HCA9tGU-ZhoqbZE7Ll10AfA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1538" y="3571876"/>
            <a:ext cx="3929090" cy="2493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42" name="Picture 10" descr="https://lh3.googleusercontent.com/-hfdNuOIT_tE/TnoppPSohUI/AAAAAAAAEMA/KrUvd-ABFIU/s400/DSC_860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00694" y="3429000"/>
            <a:ext cx="1928826" cy="26696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saa10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14678" y="4643446"/>
            <a:ext cx="2381250" cy="1952625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714348" y="357166"/>
            <a:ext cx="750099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течение года  </a:t>
            </a:r>
            <a:r>
              <a:rPr lang="ru-RU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Некрашевич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Ю.В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была проведена следующая работа:</a:t>
            </a: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составлен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 занятий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использованием техник нетрадиционного рисования на год;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разработаны и проведены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занятия;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написаны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консультации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родителей «Значение рисования нетрадиционными способами», «Нетрадиционные техники рисования».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wiki.iteach.ru/images/0/06/%D0%9C%D1%8B_%D1%80%D0%B8%D1%81%D1%83%D0%B5%D0%BC_%D1%81_%D0%BF%D0%BE%D0%BC%D0%BE%D1%89%D1%8C%D1%8E_%D0%BB%D0%B0%D0%B4%D0%BE%D1%88%D0%B5%D0%B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472" y="2714620"/>
            <a:ext cx="2714644" cy="18161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4" name="Picture 6" descr="http://g3.s3.forblabla.com/u34/photo868C/20852368553-0/large.jpe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034" y="4643446"/>
            <a:ext cx="2571768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6" name="Picture 8" descr="http://detstwo-sad.ucoz.ru/2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29058" y="2643182"/>
            <a:ext cx="1732372" cy="23098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8" name="Picture 10" descr="http://www.wayy.ru/uploads/thumbs/1314895877_elka_ris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857884" y="2857496"/>
            <a:ext cx="2495550" cy="3333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ад новая группа 13 год 07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214414" y="2786058"/>
            <a:ext cx="2786082" cy="2089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357422" y="357166"/>
            <a:ext cx="49029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Взаимодействие с родителями.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 rot="10800000" flipV="1">
            <a:off x="714348" y="3794673"/>
            <a:ext cx="7786742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Вся наша работа строится на тесном взаимодействии с родителями. Содержание просветительской работой среди родителей составлялось исходя из интересов самих родителей, с учетом современных подходов к воспитанию и развитию детей.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IMG_715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286380" y="2857496"/>
            <a:ext cx="2786081" cy="20895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сад новая группа 13 год 07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286116" y="875066"/>
            <a:ext cx="2928958" cy="21967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 rot="10800000" flipV="1">
            <a:off x="857218" y="721680"/>
            <a:ext cx="7358115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Некрашевич Ю.В.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изучала  программу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 детства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—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отрочество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Дороновой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возможности её реализации. </a:t>
            </a: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Бареева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И.И. в этом году прошла курсы повышения квалификации в МИОО на тему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Современные педагогические технологии в работе с воспитанниками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Консультации и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заимодействие со специалистами.</a:t>
            </a: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Взаимопосещение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занятий других воспитателей.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57422" y="3714752"/>
            <a:ext cx="3857652" cy="2851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477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285984" y="1285860"/>
            <a:ext cx="4476780" cy="335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642910" y="357166"/>
            <a:ext cx="735811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Итоги совместного взаимодействия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хорошие показатели развития детей по результатам диагностики и проведенного мониторинга на конец года.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500166" y="4929198"/>
            <a:ext cx="62864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держу в ладошке Солнце-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дарю его ДРУЗЬЯМ!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Улыбнитесь- это просто,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Лучик Солнца- это ВАМ!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zareva7605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000231" y="2071678"/>
            <a:ext cx="5098515" cy="3026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357422" y="1428736"/>
            <a:ext cx="3547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-44714" y="-2398985"/>
            <a:ext cx="8688679" cy="92332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sz="54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5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54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5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</a:t>
            </a:r>
            <a:r>
              <a:rPr lang="ru-RU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пасибо</a:t>
            </a:r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за </a:t>
            </a:r>
            <a:endParaRPr lang="en-US" sz="54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5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54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5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54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5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просмотр!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2910" y="0"/>
            <a:ext cx="8072493" cy="68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течение года наша работа была направлена на воспитание и  развитие детей второй младшей группы в возрасте от трех до четырех лет.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В процессе работы по программе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 детства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отрочество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решались задачи в двух направлениях: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здоровье;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IMG_714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214546" y="1428736"/>
            <a:ext cx="4730755" cy="35480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714348" y="394692"/>
            <a:ext cx="7643866" cy="61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При организации режима мы стремились к реализации в жизни каждого ребенка трех следующих моментов: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удовлетворение потребности в движении;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достаточной индивидуальной умственной нагрузки;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обеспечения условий для преобладания положительных эмоциональных впечатлений.</a:t>
            </a: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Особое внимание уделялось повседневному уходу за детьми. </a:t>
            </a: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0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0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0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0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Исполняя роль помощника и организатора, мы следили за тем, чтобы каждый был чистым, здоровым и веселым.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DSC0476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786050" y="2714620"/>
            <a:ext cx="3714776" cy="2518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28596" y="857232"/>
            <a:ext cx="8229600" cy="35719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Период адаптации к новой группе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142976" y="1357298"/>
            <a:ext cx="692948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игровые приемы для  знакомства с группой, правилами поведения в группе; </a:t>
            </a: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Утро радостных встреч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«День Варенья»;</a:t>
            </a:r>
          </a:p>
          <a:p>
            <a:pPr lvl="0" indent="269875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ритуал вхождения в сказку;</a:t>
            </a:r>
          </a:p>
          <a:p>
            <a:pPr lvl="0" indent="269875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Театральные пятницы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269875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Игры (книги) напрокат</a:t>
            </a:r>
            <a:r>
              <a:rPr lang="ru-RU" dirty="0" smtClean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»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IMG_718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85720" y="3643314"/>
            <a:ext cx="3071834" cy="2303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IMG_711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643306" y="4357694"/>
            <a:ext cx="3000396" cy="22502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IMG_679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786446" y="2071678"/>
            <a:ext cx="2928926" cy="21966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357166"/>
            <a:ext cx="728667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Организация предметно- игровой среды.</a:t>
            </a:r>
          </a:p>
          <a:p>
            <a:pPr algn="ctr"/>
            <a:endParaRPr lang="ru-RU" sz="2400" dirty="0"/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endParaRPr lang="en-US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Важное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место в период младшего дошкольного возраста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занимает предметная деятельность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Рисунок 2" descr="IMG_719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643042" y="3607594"/>
            <a:ext cx="2714644" cy="2035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IMG_722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>
            <a:off x="4631531" y="1202516"/>
            <a:ext cx="2381267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IMG_713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428860" y="928670"/>
            <a:ext cx="1785950" cy="23812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сад новая группа 13 год 055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929190" y="3571876"/>
            <a:ext cx="2643174" cy="19823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714348" y="357166"/>
            <a:ext cx="7572428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взаимодействия</a:t>
            </a:r>
            <a:endParaRPr kumimoji="0" lang="en-US" sz="2400" b="1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Модель 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комплексно- тематического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планирования образовательного процесса, с учетом интеграции всех образовательных областей  в следующих направлениях:</a:t>
            </a: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Непосредственная образовательная деятельность;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Совместная деятельность взрослого с детьми;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Самостоятельная деятельность детей;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Совместная деятельность с семьей.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Комплекс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объединение всех основных видов деятельности детей, при ведущей –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речевой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v_altayskom_detskom_sadu_rabotala_psihicheski_bolnaya_zhenschina_thumb_fed_photo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286512" y="3286124"/>
            <a:ext cx="2167424" cy="18335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IMG_742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643570" y="3714752"/>
            <a:ext cx="2635240" cy="1976430"/>
          </a:xfrm>
          <a:prstGeom prst="rect">
            <a:avLst/>
          </a:prstGeom>
        </p:spPr>
      </p:pic>
      <p:pic>
        <p:nvPicPr>
          <p:cNvPr id="11" name="Рисунок 10" descr="IMG_741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28662" y="3571876"/>
            <a:ext cx="2786082" cy="20895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«Развитие детей через театрализованные игры»</a:t>
            </a:r>
            <a:b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1142984"/>
            <a:ext cx="7786742" cy="10248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9875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создания условий развития в театрализованной деятельности </a:t>
            </a:r>
            <a:r>
              <a:rPr lang="ru-RU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Бареевой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И.И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была проведена следующая работа:      </a:t>
            </a:r>
          </a:p>
          <a:p>
            <a:pPr lvl="0" indent="269875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и пополнение  экспонатами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мини-музея 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ТЕАТР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lvl="0" indent="269875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рамках </a:t>
            </a:r>
            <a:r>
              <a:rPr lang="ru-RU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Театр малышам</a:t>
            </a:r>
            <a:r>
              <a:rPr lang="ru-RU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»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были организованны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взаимопосещения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детей       других групп с целью игрового взаимодействия.</a:t>
            </a: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69875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69875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69875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69875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69875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Театрализованные игры способствуют и познавательно- речевому развитию ребенка.</a:t>
            </a: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IMG_7309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203848" y="2708920"/>
            <a:ext cx="2714644" cy="2035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SC0482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4764675">
            <a:off x="249913" y="789004"/>
            <a:ext cx="2714612" cy="20359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DSC0481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6528113">
            <a:off x="6110040" y="799685"/>
            <a:ext cx="2344899" cy="17586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DSC0483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143504" y="2786058"/>
            <a:ext cx="2738457" cy="20538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 rot="10800000" flipV="1">
            <a:off x="857224" y="4869195"/>
            <a:ext cx="77153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воспитателей других групп была разработана информационная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демо-система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тему </a:t>
            </a:r>
            <a:r>
              <a:rPr lang="ru-RU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Театрализованная деятельность в детском саду</a:t>
            </a:r>
            <a:r>
              <a:rPr lang="ru-RU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»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Участие в совместной деятельности воспитатели- дети- родители: </a:t>
            </a:r>
            <a:r>
              <a:rPr lang="ru-RU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Театральные пятницы</a:t>
            </a:r>
            <a:r>
              <a:rPr lang="ru-RU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»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проектная деятельность </a:t>
            </a:r>
            <a:r>
              <a:rPr lang="ru-RU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Сказки нашего детства</a:t>
            </a:r>
            <a:r>
              <a:rPr lang="ru-RU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»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выставки работ.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IMG_7414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428728" y="2786058"/>
            <a:ext cx="2714644" cy="2035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DSC04813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071802" y="428604"/>
            <a:ext cx="3071834" cy="2303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0480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6200000">
            <a:off x="5253639" y="961413"/>
            <a:ext cx="2547956" cy="19109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82" name="Picture 2" descr="http://mama.darievna.ru/uploads/october-10/2v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00430" y="1714488"/>
            <a:ext cx="1980983" cy="3445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DSC0476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85786" y="1178704"/>
            <a:ext cx="2571768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857232"/>
            <a:ext cx="8143932" cy="857256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Планирование по сказкам в соответствии с этапами формирования театрализованной деятельности детей, с учетом интеграции всех образовательных областей.</a:t>
            </a:r>
            <a:b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sz="1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5500702"/>
            <a:ext cx="7715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Разработаны и проведены интегрированные занятия по театрализованной деятельности с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приобщением экспонатов мини-музея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«ТЕАТР» для детей младшего возраста: «Кто солнышко разбудит?», «Путешествие с колобком».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20484" name="Picture 4" descr=" Сказка Лепка: Лепим сказку Пластилин. Фото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57224" y="3286124"/>
            <a:ext cx="2207283" cy="2074847"/>
          </a:xfrm>
          <a:prstGeom prst="rect">
            <a:avLst/>
          </a:prstGeom>
          <a:noFill/>
        </p:spPr>
      </p:pic>
      <p:pic>
        <p:nvPicPr>
          <p:cNvPr id="3" name="Рисунок 2" descr="DSC04747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643570" y="3357562"/>
            <a:ext cx="2714644" cy="2035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461</TotalTime>
  <Words>586</Words>
  <Application>Microsoft Office PowerPoint</Application>
  <PresentationFormat>Экран (4:3)</PresentationFormat>
  <Paragraphs>164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    Государственное образовательное учреждение Центр развития ребенка детский сад №2262 «Звездочка»   Анализ работы за 2012-2013 учебный год группа№10.                                        Воспитатели: Некрашевич Ю.В. Бареева И.И. </vt:lpstr>
      <vt:lpstr>Слайд 2</vt:lpstr>
      <vt:lpstr>Слайд 3</vt:lpstr>
      <vt:lpstr>Период адаптации к новой группе</vt:lpstr>
      <vt:lpstr>Слайд 5</vt:lpstr>
      <vt:lpstr>Слайд 6</vt:lpstr>
      <vt:lpstr>                  «Развитие детей через театрализованные игры» </vt:lpstr>
      <vt:lpstr>Слайд 8</vt:lpstr>
      <vt:lpstr>Планирование по сказкам в соответствии с этапами формирования театрализованной деятельности детей, с учетом интеграции всех образовательных областей.   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образовательное учреждение Центр развития ребенка детский сад №2262 «Звездочка»   Анализ работы за 2012-2013 учебный год группа№10.                                        Воспитатели: Некрашевич Ю.В. Бареева И.И.</dc:title>
  <dc:creator>Sony</dc:creator>
  <cp:lastModifiedBy> </cp:lastModifiedBy>
  <cp:revision>61</cp:revision>
  <dcterms:created xsi:type="dcterms:W3CDTF">2013-05-25T06:08:07Z</dcterms:created>
  <dcterms:modified xsi:type="dcterms:W3CDTF">2014-04-29T18:58:23Z</dcterms:modified>
</cp:coreProperties>
</file>