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F8FA51-E673-4F75-BD10-1E331EC89FE3}" type="datetimeFigureOut">
              <a:rPr lang="ru-RU" smtClean="0"/>
              <a:t>24.02.2013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41D22F-C6A9-4E6A-9D8D-E6DA3290758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41D22F-C6A9-4E6A-9D8D-E6DA32907585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BA207-94D4-4744-A31F-8AA892BB73D9}" type="datetimeFigureOut">
              <a:rPr lang="ru-RU" smtClean="0"/>
              <a:t>24.02.2013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4D816-64B2-4D9F-8593-88094076A3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BA207-94D4-4744-A31F-8AA892BB73D9}" type="datetimeFigureOut">
              <a:rPr lang="ru-RU" smtClean="0"/>
              <a:t>24.02.2013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4D816-64B2-4D9F-8593-88094076A3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BA207-94D4-4744-A31F-8AA892BB73D9}" type="datetimeFigureOut">
              <a:rPr lang="ru-RU" smtClean="0"/>
              <a:t>24.02.2013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4D816-64B2-4D9F-8593-88094076A3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BA207-94D4-4744-A31F-8AA892BB73D9}" type="datetimeFigureOut">
              <a:rPr lang="ru-RU" smtClean="0"/>
              <a:t>24.02.2013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4D816-64B2-4D9F-8593-88094076A3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BA207-94D4-4744-A31F-8AA892BB73D9}" type="datetimeFigureOut">
              <a:rPr lang="ru-RU" smtClean="0"/>
              <a:t>24.02.2013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4D816-64B2-4D9F-8593-88094076A3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BA207-94D4-4744-A31F-8AA892BB73D9}" type="datetimeFigureOut">
              <a:rPr lang="ru-RU" smtClean="0"/>
              <a:t>24.02.2013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4D816-64B2-4D9F-8593-88094076A3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BA207-94D4-4744-A31F-8AA892BB73D9}" type="datetimeFigureOut">
              <a:rPr lang="ru-RU" smtClean="0"/>
              <a:t>24.02.2013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4D816-64B2-4D9F-8593-88094076A3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BA207-94D4-4744-A31F-8AA892BB73D9}" type="datetimeFigureOut">
              <a:rPr lang="ru-RU" smtClean="0"/>
              <a:t>24.02.2013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4D816-64B2-4D9F-8593-88094076A3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BA207-94D4-4744-A31F-8AA892BB73D9}" type="datetimeFigureOut">
              <a:rPr lang="ru-RU" smtClean="0"/>
              <a:t>24.02.2013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4D816-64B2-4D9F-8593-88094076A3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BA207-94D4-4744-A31F-8AA892BB73D9}" type="datetimeFigureOut">
              <a:rPr lang="ru-RU" smtClean="0"/>
              <a:t>24.02.2013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4D816-64B2-4D9F-8593-88094076A3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BA207-94D4-4744-A31F-8AA892BB73D9}" type="datetimeFigureOut">
              <a:rPr lang="ru-RU" smtClean="0"/>
              <a:t>24.02.2013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4D816-64B2-4D9F-8593-88094076A3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0BA207-94D4-4744-A31F-8AA892BB73D9}" type="datetimeFigureOut">
              <a:rPr lang="ru-RU" smtClean="0"/>
              <a:t>24.02.2013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24D816-64B2-4D9F-8593-88094076A31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928661" y="628650"/>
            <a:ext cx="694375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4800" i="1" dirty="0">
                <a:solidFill>
                  <a:srgbClr val="99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Устный счет «Зоопарк»</a:t>
            </a: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735013" y="49609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1258888" y="58054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179388" y="0"/>
            <a:ext cx="89646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800" b="1" i="1">
                <a:solidFill>
                  <a:srgbClr val="993366"/>
                </a:solidFill>
              </a:rPr>
              <a:t>Какую птицу называли птицей -легендой?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1979613" y="4219575"/>
            <a:ext cx="438150" cy="608013"/>
          </a:xfrm>
          <a:prstGeom prst="rect">
            <a:avLst/>
          </a:prstGeom>
          <a:noFill/>
          <a:ln w="28575">
            <a:solidFill>
              <a:srgbClr val="993366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>
                <a:solidFill>
                  <a:schemeClr val="hlink"/>
                </a:solidFill>
              </a:rPr>
              <a:t>3</a:t>
            </a:r>
          </a:p>
        </p:txBody>
      </p:sp>
      <p:sp>
        <p:nvSpPr>
          <p:cNvPr id="28676" name="Oval 4"/>
          <p:cNvSpPr>
            <a:spLocks noChangeArrowheads="1"/>
          </p:cNvSpPr>
          <p:nvPr/>
        </p:nvSpPr>
        <p:spPr bwMode="auto">
          <a:xfrm>
            <a:off x="2844800" y="4724400"/>
            <a:ext cx="792163" cy="792163"/>
          </a:xfrm>
          <a:prstGeom prst="ellipse">
            <a:avLst/>
          </a:prstGeom>
          <a:noFill/>
          <a:ln w="28575">
            <a:solidFill>
              <a:srgbClr val="9933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8677" name="Line 5"/>
          <p:cNvSpPr>
            <a:spLocks noChangeShapeType="1"/>
          </p:cNvSpPr>
          <p:nvPr/>
        </p:nvSpPr>
        <p:spPr bwMode="auto">
          <a:xfrm>
            <a:off x="2411413" y="4579938"/>
            <a:ext cx="504825" cy="360362"/>
          </a:xfrm>
          <a:prstGeom prst="line">
            <a:avLst/>
          </a:prstGeom>
          <a:noFill/>
          <a:ln w="28575">
            <a:solidFill>
              <a:srgbClr val="9933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8678" name="Line 6"/>
          <p:cNvSpPr>
            <a:spLocks noChangeShapeType="1"/>
          </p:cNvSpPr>
          <p:nvPr/>
        </p:nvSpPr>
        <p:spPr bwMode="auto">
          <a:xfrm>
            <a:off x="3563938" y="5372100"/>
            <a:ext cx="576262" cy="360363"/>
          </a:xfrm>
          <a:prstGeom prst="line">
            <a:avLst/>
          </a:prstGeom>
          <a:noFill/>
          <a:ln w="28575">
            <a:solidFill>
              <a:srgbClr val="9933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8679" name="Line 7"/>
          <p:cNvSpPr>
            <a:spLocks noChangeShapeType="1"/>
          </p:cNvSpPr>
          <p:nvPr/>
        </p:nvSpPr>
        <p:spPr bwMode="auto">
          <a:xfrm flipV="1">
            <a:off x="4860925" y="5876925"/>
            <a:ext cx="792163" cy="217488"/>
          </a:xfrm>
          <a:prstGeom prst="line">
            <a:avLst/>
          </a:prstGeom>
          <a:noFill/>
          <a:ln w="28575">
            <a:solidFill>
              <a:srgbClr val="9933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2555875" y="4076700"/>
            <a:ext cx="5222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>
                <a:solidFill>
                  <a:schemeClr val="hlink"/>
                </a:solidFill>
              </a:rPr>
              <a:t>:6</a:t>
            </a:r>
          </a:p>
        </p:txBody>
      </p:sp>
      <p:sp>
        <p:nvSpPr>
          <p:cNvPr id="28681" name="Text Box 9"/>
          <p:cNvSpPr txBox="1">
            <a:spLocks noChangeArrowheads="1"/>
          </p:cNvSpPr>
          <p:nvPr/>
        </p:nvSpPr>
        <p:spPr bwMode="auto">
          <a:xfrm>
            <a:off x="3779838" y="4868863"/>
            <a:ext cx="98583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>
                <a:solidFill>
                  <a:schemeClr val="hlink"/>
                </a:solidFill>
              </a:rPr>
              <a:t>+2,1</a:t>
            </a:r>
          </a:p>
        </p:txBody>
      </p:sp>
      <p:sp>
        <p:nvSpPr>
          <p:cNvPr id="28682" name="Text Box 10"/>
          <p:cNvSpPr txBox="1">
            <a:spLocks noChangeArrowheads="1"/>
          </p:cNvSpPr>
          <p:nvPr/>
        </p:nvSpPr>
        <p:spPr bwMode="auto">
          <a:xfrm>
            <a:off x="4787900" y="5300663"/>
            <a:ext cx="5683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>
                <a:solidFill>
                  <a:schemeClr val="hlink"/>
                </a:solidFill>
              </a:rPr>
              <a:t>*2</a:t>
            </a:r>
          </a:p>
        </p:txBody>
      </p:sp>
      <p:sp>
        <p:nvSpPr>
          <p:cNvPr id="28683" name="Line 11"/>
          <p:cNvSpPr>
            <a:spLocks noChangeShapeType="1"/>
          </p:cNvSpPr>
          <p:nvPr/>
        </p:nvSpPr>
        <p:spPr bwMode="auto">
          <a:xfrm flipV="1">
            <a:off x="6445250" y="5445125"/>
            <a:ext cx="863600" cy="288925"/>
          </a:xfrm>
          <a:prstGeom prst="line">
            <a:avLst/>
          </a:prstGeom>
          <a:noFill/>
          <a:ln w="28575">
            <a:solidFill>
              <a:srgbClr val="9933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8684" name="Text Box 12"/>
          <p:cNvSpPr txBox="1">
            <a:spLocks noChangeArrowheads="1"/>
          </p:cNvSpPr>
          <p:nvPr/>
        </p:nvSpPr>
        <p:spPr bwMode="auto">
          <a:xfrm>
            <a:off x="6300788" y="4795838"/>
            <a:ext cx="8826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>
                <a:solidFill>
                  <a:schemeClr val="hlink"/>
                </a:solidFill>
              </a:rPr>
              <a:t>-3,9</a:t>
            </a:r>
          </a:p>
        </p:txBody>
      </p:sp>
      <p:sp>
        <p:nvSpPr>
          <p:cNvPr id="28685" name="Oval 13"/>
          <p:cNvSpPr>
            <a:spLocks noChangeArrowheads="1"/>
          </p:cNvSpPr>
          <p:nvPr/>
        </p:nvSpPr>
        <p:spPr bwMode="auto">
          <a:xfrm>
            <a:off x="4068763" y="5588000"/>
            <a:ext cx="792162" cy="792163"/>
          </a:xfrm>
          <a:prstGeom prst="ellipse">
            <a:avLst/>
          </a:prstGeom>
          <a:noFill/>
          <a:ln w="28575">
            <a:solidFill>
              <a:srgbClr val="9933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8686" name="Oval 14"/>
          <p:cNvSpPr>
            <a:spLocks noChangeArrowheads="1"/>
          </p:cNvSpPr>
          <p:nvPr/>
        </p:nvSpPr>
        <p:spPr bwMode="auto">
          <a:xfrm>
            <a:off x="5653088" y="5372100"/>
            <a:ext cx="792162" cy="792163"/>
          </a:xfrm>
          <a:prstGeom prst="ellipse">
            <a:avLst/>
          </a:prstGeom>
          <a:noFill/>
          <a:ln w="28575">
            <a:solidFill>
              <a:srgbClr val="9933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8687" name="Text Box 15"/>
          <p:cNvSpPr txBox="1">
            <a:spLocks noChangeArrowheads="1"/>
          </p:cNvSpPr>
          <p:nvPr/>
        </p:nvSpPr>
        <p:spPr bwMode="auto">
          <a:xfrm>
            <a:off x="7308850" y="5084763"/>
            <a:ext cx="663575" cy="608012"/>
          </a:xfrm>
          <a:prstGeom prst="rect">
            <a:avLst/>
          </a:prstGeom>
          <a:noFill/>
          <a:ln w="28575">
            <a:solidFill>
              <a:srgbClr val="993366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>
                <a:solidFill>
                  <a:schemeClr val="hlink"/>
                </a:solidFill>
              </a:rPr>
              <a:t>    </a:t>
            </a:r>
          </a:p>
        </p:txBody>
      </p:sp>
      <p:pic>
        <p:nvPicPr>
          <p:cNvPr id="28688" name="Picture 16" descr="art5882_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1268413"/>
            <a:ext cx="1519237" cy="1801812"/>
          </a:xfrm>
          <a:prstGeom prst="rect">
            <a:avLst/>
          </a:prstGeom>
          <a:noFill/>
          <a:ln w="76200" cmpd="tri">
            <a:solidFill>
              <a:schemeClr val="bg2"/>
            </a:solidFill>
            <a:miter lim="800000"/>
            <a:headEnd/>
            <a:tailEnd/>
          </a:ln>
          <a:effectLst>
            <a:outerShdw dist="35921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28689" name="Picture 17" descr="zuravl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838" y="1196975"/>
            <a:ext cx="1458912" cy="1944688"/>
          </a:xfrm>
          <a:prstGeom prst="rect">
            <a:avLst/>
          </a:prstGeom>
          <a:noFill/>
          <a:ln w="76200" cmpd="tri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28691" name="Picture 19" descr="белый аист"/>
          <p:cNvPicPr>
            <a:picLocks noChangeAspect="1" noChangeArrowheads="1"/>
          </p:cNvPicPr>
          <p:nvPr/>
        </p:nvPicPr>
        <p:blipFill>
          <a:blip r:embed="rId4" cstate="print">
            <a:lum bright="18000" contrast="18000"/>
          </a:blip>
          <a:srcRect/>
          <a:stretch>
            <a:fillRect/>
          </a:stretch>
        </p:blipFill>
        <p:spPr bwMode="auto">
          <a:xfrm>
            <a:off x="5724525" y="1196975"/>
            <a:ext cx="1800225" cy="1349375"/>
          </a:xfrm>
          <a:prstGeom prst="rect">
            <a:avLst/>
          </a:prstGeom>
          <a:noFill/>
          <a:ln w="76200" cmpd="tri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28690" name="Picture 18" descr="черный аист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24750" y="1628775"/>
            <a:ext cx="1366838" cy="1584325"/>
          </a:xfrm>
          <a:prstGeom prst="rect">
            <a:avLst/>
          </a:prstGeom>
          <a:noFill/>
          <a:ln w="76200" cmpd="tri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28692" name="Text Box 20"/>
          <p:cNvSpPr txBox="1">
            <a:spLocks noChangeArrowheads="1"/>
          </p:cNvSpPr>
          <p:nvPr/>
        </p:nvSpPr>
        <p:spPr bwMode="auto">
          <a:xfrm>
            <a:off x="649288" y="738188"/>
            <a:ext cx="2195512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 i="1">
                <a:solidFill>
                  <a:srgbClr val="99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Священный ибис</a:t>
            </a:r>
          </a:p>
        </p:txBody>
      </p:sp>
      <p:sp>
        <p:nvSpPr>
          <p:cNvPr id="28693" name="Text Box 21"/>
          <p:cNvSpPr txBox="1">
            <a:spLocks noChangeArrowheads="1"/>
          </p:cNvSpPr>
          <p:nvPr/>
        </p:nvSpPr>
        <p:spPr bwMode="auto">
          <a:xfrm>
            <a:off x="3375025" y="723900"/>
            <a:ext cx="2233613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400" b="1" i="1">
                <a:solidFill>
                  <a:srgbClr val="99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Венценосный журавль</a:t>
            </a:r>
          </a:p>
        </p:txBody>
      </p:sp>
      <p:sp>
        <p:nvSpPr>
          <p:cNvPr id="28694" name="Text Box 22"/>
          <p:cNvSpPr txBox="1">
            <a:spLocks noChangeArrowheads="1"/>
          </p:cNvSpPr>
          <p:nvPr/>
        </p:nvSpPr>
        <p:spPr bwMode="auto">
          <a:xfrm>
            <a:off x="7631113" y="1196975"/>
            <a:ext cx="1463675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400" b="1" i="1">
                <a:solidFill>
                  <a:srgbClr val="99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Черный аист</a:t>
            </a:r>
          </a:p>
        </p:txBody>
      </p:sp>
      <p:sp>
        <p:nvSpPr>
          <p:cNvPr id="28695" name="Text Box 23"/>
          <p:cNvSpPr txBox="1">
            <a:spLocks noChangeArrowheads="1"/>
          </p:cNvSpPr>
          <p:nvPr/>
        </p:nvSpPr>
        <p:spPr bwMode="auto">
          <a:xfrm>
            <a:off x="5795963" y="692150"/>
            <a:ext cx="1763712" cy="346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600" b="1" i="1">
                <a:solidFill>
                  <a:srgbClr val="99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Белый аист?</a:t>
            </a:r>
          </a:p>
        </p:txBody>
      </p:sp>
      <p:sp>
        <p:nvSpPr>
          <p:cNvPr id="28696" name="WordArt 24"/>
          <p:cNvSpPr>
            <a:spLocks noChangeArrowheads="1" noChangeShapeType="1" noTextEdit="1"/>
          </p:cNvSpPr>
          <p:nvPr/>
        </p:nvSpPr>
        <p:spPr bwMode="auto">
          <a:xfrm>
            <a:off x="1331913" y="3284538"/>
            <a:ext cx="576262" cy="3889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1,3</a:t>
            </a:r>
          </a:p>
        </p:txBody>
      </p:sp>
      <p:sp>
        <p:nvSpPr>
          <p:cNvPr id="28697" name="WordArt 25"/>
          <p:cNvSpPr>
            <a:spLocks noChangeArrowheads="1" noChangeShapeType="1" noTextEdit="1"/>
          </p:cNvSpPr>
          <p:nvPr/>
        </p:nvSpPr>
        <p:spPr bwMode="auto">
          <a:xfrm>
            <a:off x="6588125" y="2924175"/>
            <a:ext cx="576263" cy="3889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11,2</a:t>
            </a:r>
          </a:p>
        </p:txBody>
      </p:sp>
      <p:sp>
        <p:nvSpPr>
          <p:cNvPr id="28698" name="WordArt 26"/>
          <p:cNvSpPr>
            <a:spLocks noChangeArrowheads="1" noChangeShapeType="1" noTextEdit="1"/>
          </p:cNvSpPr>
          <p:nvPr/>
        </p:nvSpPr>
        <p:spPr bwMode="auto">
          <a:xfrm>
            <a:off x="4356100" y="3429000"/>
            <a:ext cx="431800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art5882_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6100" y="333375"/>
            <a:ext cx="4189413" cy="4968875"/>
          </a:xfrm>
          <a:prstGeom prst="rect">
            <a:avLst/>
          </a:prstGeom>
          <a:noFill/>
          <a:ln w="76200" cmpd="tri">
            <a:solidFill>
              <a:schemeClr val="bg2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</p:pic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395288" y="5734050"/>
            <a:ext cx="507841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400" b="1" i="1">
                <a:solidFill>
                  <a:srgbClr val="99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Священный ибис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zuravl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32388" y="333375"/>
            <a:ext cx="3725862" cy="4967288"/>
          </a:xfrm>
          <a:prstGeom prst="rect">
            <a:avLst/>
          </a:prstGeom>
          <a:noFill/>
          <a:ln w="76200" cmpd="tri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395288" y="5511800"/>
            <a:ext cx="6613525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800" i="1">
                <a:solidFill>
                  <a:srgbClr val="99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Венценосный журавль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черный аис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" y="549275"/>
            <a:ext cx="2795588" cy="3240088"/>
          </a:xfrm>
          <a:prstGeom prst="rect">
            <a:avLst/>
          </a:prstGeom>
          <a:noFill/>
          <a:ln w="76200" cmpd="tri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468313" y="4005263"/>
            <a:ext cx="4060825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800" i="1">
                <a:solidFill>
                  <a:srgbClr val="99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Черный аист</a:t>
            </a:r>
          </a:p>
        </p:txBody>
      </p:sp>
      <p:pic>
        <p:nvPicPr>
          <p:cNvPr id="15364" name="Picture 4" descr="белый аист"/>
          <p:cNvPicPr>
            <a:picLocks noChangeAspect="1" noChangeArrowheads="1"/>
          </p:cNvPicPr>
          <p:nvPr/>
        </p:nvPicPr>
        <p:blipFill>
          <a:blip r:embed="rId3" cstate="print">
            <a:lum bright="18000" contrast="18000"/>
          </a:blip>
          <a:srcRect/>
          <a:stretch>
            <a:fillRect/>
          </a:stretch>
        </p:blipFill>
        <p:spPr bwMode="auto">
          <a:xfrm>
            <a:off x="4211638" y="620713"/>
            <a:ext cx="4100512" cy="3073400"/>
          </a:xfrm>
          <a:prstGeom prst="rect">
            <a:avLst/>
          </a:prstGeom>
          <a:noFill/>
          <a:ln w="76200" cmpd="tri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3995738" y="4941888"/>
            <a:ext cx="4056062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800" i="1">
                <a:solidFill>
                  <a:srgbClr val="99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Белый аист?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611188" y="1341438"/>
            <a:ext cx="8189912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 i="1">
                <a:solidFill>
                  <a:srgbClr val="993366"/>
                </a:solidFill>
              </a:rPr>
              <a:t>Липа мелколиственная живет в лесу до 400 лет, а </a:t>
            </a:r>
          </a:p>
          <a:p>
            <a:r>
              <a:rPr lang="ru-RU" sz="2400" b="1" i="1">
                <a:solidFill>
                  <a:srgbClr val="993366"/>
                </a:solidFill>
              </a:rPr>
              <a:t>в городских условиях в 2,5 раза меньше.</a:t>
            </a:r>
          </a:p>
          <a:p>
            <a:r>
              <a:rPr lang="ru-RU" sz="2400" b="1" i="1">
                <a:solidFill>
                  <a:srgbClr val="993366"/>
                </a:solidFill>
              </a:rPr>
              <a:t>Сколько лет может прожить липа в городе?</a:t>
            </a:r>
          </a:p>
        </p:txBody>
      </p:sp>
      <p:pic>
        <p:nvPicPr>
          <p:cNvPr id="6149" name="Picture 5" descr="Tilia1"/>
          <p:cNvPicPr>
            <a:picLocks noChangeAspect="1" noChangeArrowheads="1"/>
          </p:cNvPicPr>
          <p:nvPr/>
        </p:nvPicPr>
        <p:blipFill>
          <a:blip r:embed="rId2" cstate="print"/>
          <a:srcRect l="10855"/>
          <a:stretch>
            <a:fillRect/>
          </a:stretch>
        </p:blipFill>
        <p:spPr bwMode="auto">
          <a:xfrm>
            <a:off x="5076825" y="3357563"/>
            <a:ext cx="3559175" cy="2994025"/>
          </a:xfrm>
          <a:prstGeom prst="rect">
            <a:avLst/>
          </a:prstGeom>
          <a:noFill/>
          <a:ln w="76200" cmpd="tri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6150" name="Picture 6" descr="липа мелколистная"/>
          <p:cNvPicPr>
            <a:picLocks noChangeAspect="1" noChangeArrowheads="1"/>
          </p:cNvPicPr>
          <p:nvPr/>
        </p:nvPicPr>
        <p:blipFill>
          <a:blip r:embed="rId3" cstate="print"/>
          <a:srcRect r="4536" b="12140"/>
          <a:stretch>
            <a:fillRect/>
          </a:stretch>
        </p:blipFill>
        <p:spPr bwMode="auto">
          <a:xfrm>
            <a:off x="755650" y="2781300"/>
            <a:ext cx="3063875" cy="3759200"/>
          </a:xfrm>
          <a:prstGeom prst="rect">
            <a:avLst/>
          </a:prstGeom>
          <a:noFill/>
          <a:ln w="76200" cmpd="tri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2987675" y="476250"/>
            <a:ext cx="41767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u="sng">
                <a:solidFill>
                  <a:srgbClr val="CC3300"/>
                </a:solidFill>
              </a:rPr>
              <a:t>Решите задачу: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липа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0" y="0"/>
            <a:ext cx="88931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800" b="1" i="1">
                <a:solidFill>
                  <a:srgbClr val="CC3300"/>
                </a:solidFill>
              </a:rPr>
              <a:t>Самая большая ядовитая </a:t>
            </a:r>
          </a:p>
          <a:p>
            <a:pPr algn="ctr"/>
            <a:r>
              <a:rPr lang="ru-RU" sz="2800" b="1" i="1">
                <a:solidFill>
                  <a:srgbClr val="CC3300"/>
                </a:solidFill>
              </a:rPr>
              <a:t>змея – это…?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1425575" y="4295775"/>
            <a:ext cx="776288" cy="608013"/>
          </a:xfrm>
          <a:prstGeom prst="rect">
            <a:avLst/>
          </a:prstGeom>
          <a:noFill/>
          <a:ln w="28575">
            <a:solidFill>
              <a:srgbClr val="993366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>
                <a:solidFill>
                  <a:schemeClr val="hlink"/>
                </a:solidFill>
              </a:rPr>
              <a:t>6,4</a:t>
            </a:r>
          </a:p>
        </p:txBody>
      </p:sp>
      <p:sp>
        <p:nvSpPr>
          <p:cNvPr id="9220" name="Oval 4"/>
          <p:cNvSpPr>
            <a:spLocks noChangeArrowheads="1"/>
          </p:cNvSpPr>
          <p:nvPr/>
        </p:nvSpPr>
        <p:spPr bwMode="auto">
          <a:xfrm>
            <a:off x="2867025" y="4800600"/>
            <a:ext cx="792163" cy="792163"/>
          </a:xfrm>
          <a:prstGeom prst="ellipse">
            <a:avLst/>
          </a:prstGeom>
          <a:noFill/>
          <a:ln w="28575">
            <a:solidFill>
              <a:srgbClr val="9933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223" name="Line 7"/>
          <p:cNvSpPr>
            <a:spLocks noChangeShapeType="1"/>
          </p:cNvSpPr>
          <p:nvPr/>
        </p:nvSpPr>
        <p:spPr bwMode="auto">
          <a:xfrm>
            <a:off x="2217738" y="4656138"/>
            <a:ext cx="720725" cy="360362"/>
          </a:xfrm>
          <a:prstGeom prst="line">
            <a:avLst/>
          </a:prstGeom>
          <a:noFill/>
          <a:ln w="28575">
            <a:solidFill>
              <a:srgbClr val="9933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224" name="Line 8"/>
          <p:cNvSpPr>
            <a:spLocks noChangeShapeType="1"/>
          </p:cNvSpPr>
          <p:nvPr/>
        </p:nvSpPr>
        <p:spPr bwMode="auto">
          <a:xfrm>
            <a:off x="3586163" y="5448300"/>
            <a:ext cx="576262" cy="360363"/>
          </a:xfrm>
          <a:prstGeom prst="line">
            <a:avLst/>
          </a:prstGeom>
          <a:noFill/>
          <a:ln w="28575">
            <a:solidFill>
              <a:srgbClr val="9933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225" name="Line 9"/>
          <p:cNvSpPr>
            <a:spLocks noChangeShapeType="1"/>
          </p:cNvSpPr>
          <p:nvPr/>
        </p:nvSpPr>
        <p:spPr bwMode="auto">
          <a:xfrm flipV="1">
            <a:off x="4883150" y="5953125"/>
            <a:ext cx="792163" cy="217488"/>
          </a:xfrm>
          <a:prstGeom prst="line">
            <a:avLst/>
          </a:prstGeom>
          <a:noFill/>
          <a:ln w="28575">
            <a:solidFill>
              <a:srgbClr val="9933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2433638" y="4152900"/>
            <a:ext cx="52228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>
                <a:solidFill>
                  <a:schemeClr val="hlink"/>
                </a:solidFill>
              </a:rPr>
              <a:t>:8</a:t>
            </a:r>
          </a:p>
        </p:txBody>
      </p:sp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3802063" y="4945063"/>
            <a:ext cx="98583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>
                <a:solidFill>
                  <a:schemeClr val="hlink"/>
                </a:solidFill>
              </a:rPr>
              <a:t>+1,4</a:t>
            </a:r>
          </a:p>
        </p:txBody>
      </p:sp>
      <p:sp>
        <p:nvSpPr>
          <p:cNvPr id="9228" name="Text Box 12"/>
          <p:cNvSpPr txBox="1">
            <a:spLocks noChangeArrowheads="1"/>
          </p:cNvSpPr>
          <p:nvPr/>
        </p:nvSpPr>
        <p:spPr bwMode="auto">
          <a:xfrm>
            <a:off x="4954588" y="5448300"/>
            <a:ext cx="5683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>
                <a:solidFill>
                  <a:schemeClr val="hlink"/>
                </a:solidFill>
              </a:rPr>
              <a:t>*3</a:t>
            </a:r>
          </a:p>
        </p:txBody>
      </p:sp>
      <p:sp>
        <p:nvSpPr>
          <p:cNvPr id="9229" name="Line 13"/>
          <p:cNvSpPr>
            <a:spLocks noChangeShapeType="1"/>
          </p:cNvSpPr>
          <p:nvPr/>
        </p:nvSpPr>
        <p:spPr bwMode="auto">
          <a:xfrm flipV="1">
            <a:off x="6467475" y="5521325"/>
            <a:ext cx="863600" cy="288925"/>
          </a:xfrm>
          <a:prstGeom prst="line">
            <a:avLst/>
          </a:prstGeom>
          <a:noFill/>
          <a:ln w="28575">
            <a:solidFill>
              <a:srgbClr val="9933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230" name="Text Box 14"/>
          <p:cNvSpPr txBox="1">
            <a:spLocks noChangeArrowheads="1"/>
          </p:cNvSpPr>
          <p:nvPr/>
        </p:nvSpPr>
        <p:spPr bwMode="auto">
          <a:xfrm>
            <a:off x="6323013" y="4872038"/>
            <a:ext cx="8826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>
                <a:solidFill>
                  <a:schemeClr val="hlink"/>
                </a:solidFill>
              </a:rPr>
              <a:t>-5,1</a:t>
            </a:r>
          </a:p>
        </p:txBody>
      </p:sp>
      <p:sp>
        <p:nvSpPr>
          <p:cNvPr id="9231" name="Oval 15"/>
          <p:cNvSpPr>
            <a:spLocks noChangeArrowheads="1"/>
          </p:cNvSpPr>
          <p:nvPr/>
        </p:nvSpPr>
        <p:spPr bwMode="auto">
          <a:xfrm>
            <a:off x="4090988" y="5664200"/>
            <a:ext cx="792162" cy="792163"/>
          </a:xfrm>
          <a:prstGeom prst="ellipse">
            <a:avLst/>
          </a:prstGeom>
          <a:noFill/>
          <a:ln w="28575">
            <a:solidFill>
              <a:srgbClr val="9933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232" name="Oval 16"/>
          <p:cNvSpPr>
            <a:spLocks noChangeArrowheads="1"/>
          </p:cNvSpPr>
          <p:nvPr/>
        </p:nvSpPr>
        <p:spPr bwMode="auto">
          <a:xfrm>
            <a:off x="5675313" y="5448300"/>
            <a:ext cx="792162" cy="792163"/>
          </a:xfrm>
          <a:prstGeom prst="ellipse">
            <a:avLst/>
          </a:prstGeom>
          <a:noFill/>
          <a:ln w="28575">
            <a:solidFill>
              <a:srgbClr val="9933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233" name="Text Box 17"/>
          <p:cNvSpPr txBox="1">
            <a:spLocks noChangeArrowheads="1"/>
          </p:cNvSpPr>
          <p:nvPr/>
        </p:nvSpPr>
        <p:spPr bwMode="auto">
          <a:xfrm>
            <a:off x="7331075" y="5160963"/>
            <a:ext cx="663575" cy="608012"/>
          </a:xfrm>
          <a:prstGeom prst="rect">
            <a:avLst/>
          </a:prstGeom>
          <a:noFill/>
          <a:ln w="28575">
            <a:solidFill>
              <a:srgbClr val="993366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>
                <a:solidFill>
                  <a:schemeClr val="hlink"/>
                </a:solidFill>
              </a:rPr>
              <a:t>    </a:t>
            </a:r>
          </a:p>
        </p:txBody>
      </p:sp>
      <p:pic>
        <p:nvPicPr>
          <p:cNvPr id="9234" name="Picture 18" descr="21112005121700_3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557338"/>
            <a:ext cx="1562100" cy="2014537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9235" name="Picture 19" descr="PH013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163" y="1773238"/>
            <a:ext cx="3492500" cy="17986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9236" name="Picture 20" descr="27945943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313" y="1700213"/>
            <a:ext cx="2232025" cy="18716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9237" name="Text Box 21"/>
          <p:cNvSpPr txBox="1">
            <a:spLocks noChangeArrowheads="1"/>
          </p:cNvSpPr>
          <p:nvPr/>
        </p:nvSpPr>
        <p:spPr bwMode="auto">
          <a:xfrm>
            <a:off x="2843213" y="1125538"/>
            <a:ext cx="1892300" cy="46355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400" b="1" i="1">
                <a:solidFill>
                  <a:srgbClr val="99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Анаконда</a:t>
            </a:r>
            <a:r>
              <a:rPr lang="ru-RU" sz="2000" b="1" i="1">
                <a:solidFill>
                  <a:srgbClr val="99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?</a:t>
            </a:r>
          </a:p>
        </p:txBody>
      </p:sp>
      <p:sp>
        <p:nvSpPr>
          <p:cNvPr id="9238" name="WordArt 22"/>
          <p:cNvSpPr>
            <a:spLocks noChangeArrowheads="1" noChangeShapeType="1" noTextEdit="1"/>
          </p:cNvSpPr>
          <p:nvPr/>
        </p:nvSpPr>
        <p:spPr bwMode="auto">
          <a:xfrm>
            <a:off x="3635375" y="3716338"/>
            <a:ext cx="431800" cy="28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1,5</a:t>
            </a:r>
          </a:p>
        </p:txBody>
      </p:sp>
      <p:sp>
        <p:nvSpPr>
          <p:cNvPr id="9239" name="WordArt 23"/>
          <p:cNvSpPr>
            <a:spLocks noChangeArrowheads="1" noChangeShapeType="1" noTextEdit="1"/>
          </p:cNvSpPr>
          <p:nvPr/>
        </p:nvSpPr>
        <p:spPr bwMode="auto">
          <a:xfrm>
            <a:off x="755650" y="3644900"/>
            <a:ext cx="431800" cy="28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1,8</a:t>
            </a:r>
          </a:p>
        </p:txBody>
      </p:sp>
      <p:sp>
        <p:nvSpPr>
          <p:cNvPr id="9240" name="WordArt 24"/>
          <p:cNvSpPr>
            <a:spLocks noChangeArrowheads="1" noChangeShapeType="1" noTextEdit="1"/>
          </p:cNvSpPr>
          <p:nvPr/>
        </p:nvSpPr>
        <p:spPr bwMode="auto">
          <a:xfrm>
            <a:off x="6948488" y="3716338"/>
            <a:ext cx="431800" cy="28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23,1</a:t>
            </a:r>
          </a:p>
        </p:txBody>
      </p:sp>
      <p:sp>
        <p:nvSpPr>
          <p:cNvPr id="9241" name="Text Box 25"/>
          <p:cNvSpPr txBox="1">
            <a:spLocks noChangeArrowheads="1"/>
          </p:cNvSpPr>
          <p:nvPr/>
        </p:nvSpPr>
        <p:spPr bwMode="auto">
          <a:xfrm>
            <a:off x="623888" y="1063625"/>
            <a:ext cx="995362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000" b="1" i="1">
                <a:solidFill>
                  <a:srgbClr val="99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Гюрза</a:t>
            </a:r>
          </a:p>
        </p:txBody>
      </p:sp>
      <p:sp>
        <p:nvSpPr>
          <p:cNvPr id="9242" name="Text Box 26"/>
          <p:cNvSpPr txBox="1">
            <a:spLocks noChangeArrowheads="1"/>
          </p:cNvSpPr>
          <p:nvPr/>
        </p:nvSpPr>
        <p:spPr bwMode="auto">
          <a:xfrm>
            <a:off x="5724525" y="1125538"/>
            <a:ext cx="282575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 i="1">
                <a:solidFill>
                  <a:srgbClr val="993366"/>
                </a:solidFill>
              </a:rPr>
              <a:t>Тигровый питон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21112005121700_30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7FBFC"/>
              </a:clrFrom>
              <a:clrTo>
                <a:srgbClr val="F7FB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51275" y="549275"/>
            <a:ext cx="4040188" cy="5400675"/>
          </a:xfrm>
          <a:prstGeom prst="rect">
            <a:avLst/>
          </a:prstGeom>
          <a:noFill/>
        </p:spPr>
      </p:pic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900113" y="4786313"/>
            <a:ext cx="1938337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800" i="1">
                <a:solidFill>
                  <a:srgbClr val="99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Гюрза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PH0131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71550" y="1412875"/>
            <a:ext cx="7143750" cy="3676650"/>
          </a:xfrm>
          <a:prstGeom prst="rect">
            <a:avLst/>
          </a:prstGeom>
          <a:noFill/>
        </p:spPr>
      </p:pic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1239838" y="5526088"/>
            <a:ext cx="501015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800" i="1">
                <a:solidFill>
                  <a:srgbClr val="993366"/>
                </a:solidFill>
              </a:rPr>
              <a:t>Тигровый питон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27945943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6F9E8"/>
              </a:clrFrom>
              <a:clrTo>
                <a:srgbClr val="F6F9E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63713" y="333375"/>
            <a:ext cx="5756275" cy="5903913"/>
          </a:xfrm>
          <a:prstGeom prst="rect">
            <a:avLst/>
          </a:prstGeom>
          <a:noFill/>
        </p:spPr>
      </p:pic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519113" y="5741988"/>
            <a:ext cx="3214687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800" i="1">
                <a:solidFill>
                  <a:srgbClr val="99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Анаконда</a:t>
            </a:r>
            <a:r>
              <a:rPr lang="ru-RU" sz="4400" i="1">
                <a:solidFill>
                  <a:srgbClr val="99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250825" y="204788"/>
            <a:ext cx="84248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800" b="1" i="1">
                <a:solidFill>
                  <a:srgbClr val="993366"/>
                </a:solidFill>
              </a:rPr>
              <a:t>Какой кошке поклонялись древние индейцы?</a:t>
            </a: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1504950" y="4586288"/>
            <a:ext cx="1001713" cy="608012"/>
          </a:xfrm>
          <a:prstGeom prst="rect">
            <a:avLst/>
          </a:prstGeom>
          <a:noFill/>
          <a:ln w="28575">
            <a:solidFill>
              <a:srgbClr val="993366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>
                <a:solidFill>
                  <a:schemeClr val="hlink"/>
                </a:solidFill>
              </a:rPr>
              <a:t>14,5</a:t>
            </a:r>
          </a:p>
        </p:txBody>
      </p:sp>
      <p:sp>
        <p:nvSpPr>
          <p:cNvPr id="27652" name="Oval 4"/>
          <p:cNvSpPr>
            <a:spLocks noChangeArrowheads="1"/>
          </p:cNvSpPr>
          <p:nvPr/>
        </p:nvSpPr>
        <p:spPr bwMode="auto">
          <a:xfrm>
            <a:off x="2946400" y="5091113"/>
            <a:ext cx="792163" cy="792162"/>
          </a:xfrm>
          <a:prstGeom prst="ellipse">
            <a:avLst/>
          </a:prstGeom>
          <a:noFill/>
          <a:ln w="28575">
            <a:solidFill>
              <a:srgbClr val="9933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7653" name="Line 5"/>
          <p:cNvSpPr>
            <a:spLocks noChangeShapeType="1"/>
          </p:cNvSpPr>
          <p:nvPr/>
        </p:nvSpPr>
        <p:spPr bwMode="auto">
          <a:xfrm>
            <a:off x="2513013" y="4946650"/>
            <a:ext cx="504825" cy="360363"/>
          </a:xfrm>
          <a:prstGeom prst="line">
            <a:avLst/>
          </a:prstGeom>
          <a:noFill/>
          <a:ln w="28575">
            <a:solidFill>
              <a:srgbClr val="9933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7654" name="Line 6"/>
          <p:cNvSpPr>
            <a:spLocks noChangeShapeType="1"/>
          </p:cNvSpPr>
          <p:nvPr/>
        </p:nvSpPr>
        <p:spPr bwMode="auto">
          <a:xfrm>
            <a:off x="3665538" y="5738813"/>
            <a:ext cx="576262" cy="360362"/>
          </a:xfrm>
          <a:prstGeom prst="line">
            <a:avLst/>
          </a:prstGeom>
          <a:noFill/>
          <a:ln w="28575">
            <a:solidFill>
              <a:srgbClr val="9933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7655" name="Line 7"/>
          <p:cNvSpPr>
            <a:spLocks noChangeShapeType="1"/>
          </p:cNvSpPr>
          <p:nvPr/>
        </p:nvSpPr>
        <p:spPr bwMode="auto">
          <a:xfrm flipV="1">
            <a:off x="4962525" y="6243638"/>
            <a:ext cx="792163" cy="217487"/>
          </a:xfrm>
          <a:prstGeom prst="line">
            <a:avLst/>
          </a:prstGeom>
          <a:noFill/>
          <a:ln w="28575">
            <a:solidFill>
              <a:srgbClr val="9933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7656" name="Text Box 8"/>
          <p:cNvSpPr txBox="1">
            <a:spLocks noChangeArrowheads="1"/>
          </p:cNvSpPr>
          <p:nvPr/>
        </p:nvSpPr>
        <p:spPr bwMode="auto">
          <a:xfrm>
            <a:off x="2513013" y="4443413"/>
            <a:ext cx="98583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>
                <a:solidFill>
                  <a:schemeClr val="hlink"/>
                </a:solidFill>
              </a:rPr>
              <a:t>+9,5</a:t>
            </a:r>
          </a:p>
        </p:txBody>
      </p:sp>
      <p:sp>
        <p:nvSpPr>
          <p:cNvPr id="27657" name="Text Box 9"/>
          <p:cNvSpPr txBox="1">
            <a:spLocks noChangeArrowheads="1"/>
          </p:cNvSpPr>
          <p:nvPr/>
        </p:nvSpPr>
        <p:spPr bwMode="auto">
          <a:xfrm>
            <a:off x="3881438" y="5235575"/>
            <a:ext cx="90646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>
                <a:solidFill>
                  <a:schemeClr val="hlink"/>
                </a:solidFill>
              </a:rPr>
              <a:t>*0,2</a:t>
            </a:r>
          </a:p>
        </p:txBody>
      </p:sp>
      <p:sp>
        <p:nvSpPr>
          <p:cNvPr id="27658" name="Text Box 10"/>
          <p:cNvSpPr txBox="1">
            <a:spLocks noChangeArrowheads="1"/>
          </p:cNvSpPr>
          <p:nvPr/>
        </p:nvSpPr>
        <p:spPr bwMode="auto">
          <a:xfrm>
            <a:off x="4889500" y="5667375"/>
            <a:ext cx="8826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>
                <a:solidFill>
                  <a:schemeClr val="hlink"/>
                </a:solidFill>
              </a:rPr>
              <a:t>-3,4</a:t>
            </a:r>
          </a:p>
        </p:txBody>
      </p:sp>
      <p:sp>
        <p:nvSpPr>
          <p:cNvPr id="27659" name="Line 11"/>
          <p:cNvSpPr>
            <a:spLocks noChangeShapeType="1"/>
          </p:cNvSpPr>
          <p:nvPr/>
        </p:nvSpPr>
        <p:spPr bwMode="auto">
          <a:xfrm flipV="1">
            <a:off x="6546850" y="5811838"/>
            <a:ext cx="863600" cy="288925"/>
          </a:xfrm>
          <a:prstGeom prst="line">
            <a:avLst/>
          </a:prstGeom>
          <a:noFill/>
          <a:ln w="28575">
            <a:solidFill>
              <a:srgbClr val="9933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7660" name="Text Box 12"/>
          <p:cNvSpPr txBox="1">
            <a:spLocks noChangeArrowheads="1"/>
          </p:cNvSpPr>
          <p:nvPr/>
        </p:nvSpPr>
        <p:spPr bwMode="auto">
          <a:xfrm>
            <a:off x="6402388" y="5162550"/>
            <a:ext cx="8604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>
                <a:solidFill>
                  <a:schemeClr val="hlink"/>
                </a:solidFill>
              </a:rPr>
              <a:t>:0,1</a:t>
            </a:r>
          </a:p>
        </p:txBody>
      </p:sp>
      <p:sp>
        <p:nvSpPr>
          <p:cNvPr id="27661" name="Oval 13"/>
          <p:cNvSpPr>
            <a:spLocks noChangeArrowheads="1"/>
          </p:cNvSpPr>
          <p:nvPr/>
        </p:nvSpPr>
        <p:spPr bwMode="auto">
          <a:xfrm>
            <a:off x="4170363" y="5954713"/>
            <a:ext cx="792162" cy="792162"/>
          </a:xfrm>
          <a:prstGeom prst="ellipse">
            <a:avLst/>
          </a:prstGeom>
          <a:noFill/>
          <a:ln w="28575">
            <a:solidFill>
              <a:srgbClr val="9933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7662" name="Oval 14"/>
          <p:cNvSpPr>
            <a:spLocks noChangeArrowheads="1"/>
          </p:cNvSpPr>
          <p:nvPr/>
        </p:nvSpPr>
        <p:spPr bwMode="auto">
          <a:xfrm>
            <a:off x="5754688" y="5738813"/>
            <a:ext cx="792162" cy="792162"/>
          </a:xfrm>
          <a:prstGeom prst="ellipse">
            <a:avLst/>
          </a:prstGeom>
          <a:noFill/>
          <a:ln w="28575">
            <a:solidFill>
              <a:srgbClr val="9933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7663" name="Text Box 15"/>
          <p:cNvSpPr txBox="1">
            <a:spLocks noChangeArrowheads="1"/>
          </p:cNvSpPr>
          <p:nvPr/>
        </p:nvSpPr>
        <p:spPr bwMode="auto">
          <a:xfrm>
            <a:off x="7410450" y="5451475"/>
            <a:ext cx="663575" cy="608013"/>
          </a:xfrm>
          <a:prstGeom prst="rect">
            <a:avLst/>
          </a:prstGeom>
          <a:noFill/>
          <a:ln w="28575">
            <a:solidFill>
              <a:srgbClr val="993366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>
                <a:solidFill>
                  <a:schemeClr val="hlink"/>
                </a:solidFill>
              </a:rPr>
              <a:t>    </a:t>
            </a:r>
          </a:p>
        </p:txBody>
      </p:sp>
      <p:pic>
        <p:nvPicPr>
          <p:cNvPr id="27664" name="Picture 16" descr="12-110"/>
          <p:cNvPicPr>
            <a:picLocks noChangeAspect="1" noChangeArrowheads="1"/>
          </p:cNvPicPr>
          <p:nvPr/>
        </p:nvPicPr>
        <p:blipFill>
          <a:blip r:embed="rId2" cstate="print"/>
          <a:srcRect t="10593"/>
          <a:stretch>
            <a:fillRect/>
          </a:stretch>
        </p:blipFill>
        <p:spPr bwMode="auto">
          <a:xfrm>
            <a:off x="539750" y="1557338"/>
            <a:ext cx="1514475" cy="1822450"/>
          </a:xfrm>
          <a:prstGeom prst="rect">
            <a:avLst/>
          </a:prstGeom>
          <a:noFill/>
          <a:ln w="76200" cmpd="tri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27665" name="Picture 17" descr="yaguar"/>
          <p:cNvPicPr>
            <a:picLocks noChangeAspect="1" noChangeArrowheads="1"/>
          </p:cNvPicPr>
          <p:nvPr/>
        </p:nvPicPr>
        <p:blipFill>
          <a:blip r:embed="rId3" cstate="print"/>
          <a:srcRect l="10837" r="6029"/>
          <a:stretch>
            <a:fillRect/>
          </a:stretch>
        </p:blipFill>
        <p:spPr bwMode="auto">
          <a:xfrm>
            <a:off x="3348038" y="1557338"/>
            <a:ext cx="1873250" cy="1689100"/>
          </a:xfrm>
          <a:prstGeom prst="rect">
            <a:avLst/>
          </a:prstGeom>
          <a:noFill/>
          <a:ln w="76200" cmpd="tri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27666" name="Picture 18" descr="gepard"/>
          <p:cNvPicPr>
            <a:picLocks noChangeAspect="1" noChangeArrowheads="1"/>
          </p:cNvPicPr>
          <p:nvPr/>
        </p:nvPicPr>
        <p:blipFill>
          <a:blip r:embed="rId4" cstate="print"/>
          <a:srcRect t="7231" r="4649"/>
          <a:stretch>
            <a:fillRect/>
          </a:stretch>
        </p:blipFill>
        <p:spPr bwMode="auto">
          <a:xfrm>
            <a:off x="6156325" y="1628775"/>
            <a:ext cx="2089150" cy="1577975"/>
          </a:xfrm>
          <a:prstGeom prst="rect">
            <a:avLst/>
          </a:prstGeom>
          <a:noFill/>
          <a:ln w="76200" cmpd="tri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27667" name="Text Box 19"/>
          <p:cNvSpPr txBox="1">
            <a:spLocks noChangeArrowheads="1"/>
          </p:cNvSpPr>
          <p:nvPr/>
        </p:nvSpPr>
        <p:spPr bwMode="auto">
          <a:xfrm>
            <a:off x="739775" y="933450"/>
            <a:ext cx="1008063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 i="1">
                <a:solidFill>
                  <a:srgbClr val="99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Рысь</a:t>
            </a:r>
          </a:p>
        </p:txBody>
      </p:sp>
      <p:sp>
        <p:nvSpPr>
          <p:cNvPr id="27668" name="Text Box 20"/>
          <p:cNvSpPr txBox="1">
            <a:spLocks noChangeArrowheads="1"/>
          </p:cNvSpPr>
          <p:nvPr/>
        </p:nvSpPr>
        <p:spPr bwMode="auto">
          <a:xfrm>
            <a:off x="3679825" y="928688"/>
            <a:ext cx="1103313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 i="1">
                <a:solidFill>
                  <a:srgbClr val="99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Ягуар</a:t>
            </a:r>
          </a:p>
        </p:txBody>
      </p:sp>
      <p:sp>
        <p:nvSpPr>
          <p:cNvPr id="27669" name="Text Box 21"/>
          <p:cNvSpPr txBox="1">
            <a:spLocks noChangeArrowheads="1"/>
          </p:cNvSpPr>
          <p:nvPr/>
        </p:nvSpPr>
        <p:spPr bwMode="auto">
          <a:xfrm>
            <a:off x="6443663" y="952500"/>
            <a:ext cx="1281112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 i="1">
                <a:solidFill>
                  <a:srgbClr val="993366"/>
                </a:solidFill>
              </a:rPr>
              <a:t>Гепард</a:t>
            </a:r>
          </a:p>
        </p:txBody>
      </p:sp>
      <p:sp>
        <p:nvSpPr>
          <p:cNvPr id="27670" name="WordArt 22"/>
          <p:cNvSpPr>
            <a:spLocks noChangeArrowheads="1" noChangeShapeType="1" noTextEdit="1"/>
          </p:cNvSpPr>
          <p:nvPr/>
        </p:nvSpPr>
        <p:spPr bwMode="auto">
          <a:xfrm>
            <a:off x="4140200" y="3357563"/>
            <a:ext cx="328613" cy="2873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14</a:t>
            </a:r>
          </a:p>
        </p:txBody>
      </p:sp>
      <p:sp>
        <p:nvSpPr>
          <p:cNvPr id="27671" name="WordArt 23"/>
          <p:cNvSpPr>
            <a:spLocks noChangeArrowheads="1" noChangeShapeType="1" noTextEdit="1"/>
          </p:cNvSpPr>
          <p:nvPr/>
        </p:nvSpPr>
        <p:spPr bwMode="auto">
          <a:xfrm>
            <a:off x="1116013" y="3573463"/>
            <a:ext cx="328612" cy="2873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14, 5</a:t>
            </a:r>
          </a:p>
        </p:txBody>
      </p:sp>
      <p:sp>
        <p:nvSpPr>
          <p:cNvPr id="27672" name="WordArt 24"/>
          <p:cNvSpPr>
            <a:spLocks noChangeArrowheads="1" noChangeShapeType="1" noTextEdit="1"/>
          </p:cNvSpPr>
          <p:nvPr/>
        </p:nvSpPr>
        <p:spPr bwMode="auto">
          <a:xfrm>
            <a:off x="7164388" y="3429000"/>
            <a:ext cx="328612" cy="2873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18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12-1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4300" y="260350"/>
            <a:ext cx="4510088" cy="6070600"/>
          </a:xfrm>
          <a:prstGeom prst="rect">
            <a:avLst/>
          </a:prstGeom>
          <a:noFill/>
        </p:spPr>
      </p:pic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2032000" y="5381625"/>
            <a:ext cx="1812925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800" b="1" i="1">
                <a:solidFill>
                  <a:srgbClr val="99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Рысь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yagu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404813"/>
            <a:ext cx="5976938" cy="4483100"/>
          </a:xfrm>
          <a:prstGeom prst="rect">
            <a:avLst/>
          </a:prstGeom>
          <a:noFill/>
          <a:ln w="76200" cmpd="tri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2247900" y="5526088"/>
            <a:ext cx="20066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800" b="1" i="1">
                <a:solidFill>
                  <a:srgbClr val="99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Ягуар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gepar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513" y="476250"/>
            <a:ext cx="6419850" cy="4983163"/>
          </a:xfrm>
          <a:prstGeom prst="rect">
            <a:avLst/>
          </a:prstGeom>
          <a:noFill/>
          <a:ln w="76200" cmpd="tri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1042988" y="5827713"/>
            <a:ext cx="15303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 i="1">
                <a:solidFill>
                  <a:srgbClr val="993366"/>
                </a:solidFill>
              </a:rPr>
              <a:t>Гепард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130</Words>
  <Application>Microsoft Office PowerPoint</Application>
  <PresentationFormat>Экран (4:3)</PresentationFormat>
  <Paragraphs>57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</cp:revision>
  <dcterms:created xsi:type="dcterms:W3CDTF">2013-02-24T08:18:10Z</dcterms:created>
  <dcterms:modified xsi:type="dcterms:W3CDTF">2013-02-24T08:26:36Z</dcterms:modified>
</cp:coreProperties>
</file>