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0" r:id="rId3"/>
    <p:sldId id="274" r:id="rId4"/>
    <p:sldId id="275" r:id="rId5"/>
    <p:sldId id="276" r:id="rId6"/>
    <p:sldId id="277" r:id="rId7"/>
    <p:sldId id="278" r:id="rId8"/>
    <p:sldId id="279" r:id="rId9"/>
    <p:sldId id="272" r:id="rId10"/>
    <p:sldId id="273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CBE"/>
    <a:srgbClr val="2207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4748A-0A21-40C6-A57D-77A9DB55D525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2CF30-A959-43A5-A4CA-3EDB69F6D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500042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2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1000108"/>
            <a:ext cx="500034" cy="574875"/>
          </a:xfrm>
          <a:prstGeom prst="rect">
            <a:avLst/>
          </a:prstGeom>
          <a:noFill/>
        </p:spPr>
      </p:pic>
      <p:pic>
        <p:nvPicPr>
          <p:cNvPr id="2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2500306"/>
            <a:ext cx="500034" cy="574875"/>
          </a:xfrm>
          <a:prstGeom prst="rect">
            <a:avLst/>
          </a:prstGeom>
          <a:noFill/>
        </p:spPr>
      </p:pic>
      <p:pic>
        <p:nvPicPr>
          <p:cNvPr id="3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2000240"/>
            <a:ext cx="500034" cy="574875"/>
          </a:xfrm>
          <a:prstGeom prst="rect">
            <a:avLst/>
          </a:prstGeom>
          <a:noFill/>
        </p:spPr>
      </p:pic>
      <p:pic>
        <p:nvPicPr>
          <p:cNvPr id="3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1500174"/>
            <a:ext cx="500034" cy="574875"/>
          </a:xfrm>
          <a:prstGeom prst="rect">
            <a:avLst/>
          </a:prstGeom>
          <a:noFill/>
        </p:spPr>
      </p:pic>
      <p:pic>
        <p:nvPicPr>
          <p:cNvPr id="3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4357694"/>
            <a:ext cx="500034" cy="574875"/>
          </a:xfrm>
          <a:prstGeom prst="rect">
            <a:avLst/>
          </a:prstGeom>
          <a:noFill/>
        </p:spPr>
      </p:pic>
      <p:pic>
        <p:nvPicPr>
          <p:cNvPr id="3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3929066"/>
            <a:ext cx="500034" cy="574875"/>
          </a:xfrm>
          <a:prstGeom prst="rect">
            <a:avLst/>
          </a:prstGeom>
          <a:noFill/>
        </p:spPr>
      </p:pic>
      <p:pic>
        <p:nvPicPr>
          <p:cNvPr id="3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3500438"/>
            <a:ext cx="500034" cy="574875"/>
          </a:xfrm>
          <a:prstGeom prst="rect">
            <a:avLst/>
          </a:prstGeom>
          <a:noFill/>
        </p:spPr>
      </p:pic>
      <p:pic>
        <p:nvPicPr>
          <p:cNvPr id="3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3000372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3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5857892"/>
            <a:ext cx="500034" cy="574875"/>
          </a:xfrm>
          <a:prstGeom prst="rect">
            <a:avLst/>
          </a:prstGeom>
          <a:noFill/>
        </p:spPr>
      </p:pic>
      <p:pic>
        <p:nvPicPr>
          <p:cNvPr id="3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5357826"/>
            <a:ext cx="500034" cy="574875"/>
          </a:xfrm>
          <a:prstGeom prst="rect">
            <a:avLst/>
          </a:prstGeom>
          <a:noFill/>
        </p:spPr>
      </p:pic>
      <p:pic>
        <p:nvPicPr>
          <p:cNvPr id="3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4857760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pic>
        <p:nvPicPr>
          <p:cNvPr id="6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500034" cy="574875"/>
          </a:xfrm>
          <a:prstGeom prst="rect">
            <a:avLst/>
          </a:prstGeom>
          <a:noFill/>
        </p:spPr>
      </p:pic>
      <p:pic>
        <p:nvPicPr>
          <p:cNvPr id="6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7430"/>
            <a:ext cx="500034" cy="574875"/>
          </a:xfrm>
          <a:prstGeom prst="rect">
            <a:avLst/>
          </a:prstGeom>
          <a:noFill/>
        </p:spPr>
      </p:pic>
      <p:pic>
        <p:nvPicPr>
          <p:cNvPr id="6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256"/>
            <a:ext cx="500034" cy="574875"/>
          </a:xfrm>
          <a:prstGeom prst="rect">
            <a:avLst/>
          </a:prstGeom>
          <a:noFill/>
        </p:spPr>
      </p:pic>
      <p:pic>
        <p:nvPicPr>
          <p:cNvPr id="6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6322"/>
            <a:ext cx="500034" cy="574875"/>
          </a:xfrm>
          <a:prstGeom prst="rect">
            <a:avLst/>
          </a:prstGeom>
          <a:noFill/>
        </p:spPr>
      </p:pic>
      <p:pic>
        <p:nvPicPr>
          <p:cNvPr id="6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86388"/>
            <a:ext cx="500034" cy="574875"/>
          </a:xfrm>
          <a:prstGeom prst="rect">
            <a:avLst/>
          </a:prstGeom>
          <a:noFill/>
        </p:spPr>
      </p:pic>
      <p:pic>
        <p:nvPicPr>
          <p:cNvPr id="6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86454"/>
            <a:ext cx="500034" cy="574875"/>
          </a:xfrm>
          <a:prstGeom prst="rect">
            <a:avLst/>
          </a:prstGeom>
          <a:noFill/>
        </p:spPr>
      </p:pic>
      <p:pic>
        <p:nvPicPr>
          <p:cNvPr id="6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6190"/>
            <a:ext cx="500034" cy="574875"/>
          </a:xfrm>
          <a:prstGeom prst="rect">
            <a:avLst/>
          </a:prstGeom>
          <a:noFill/>
        </p:spPr>
      </p:pic>
      <p:pic>
        <p:nvPicPr>
          <p:cNvPr id="6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496"/>
            <a:ext cx="500034" cy="574875"/>
          </a:xfrm>
          <a:prstGeom prst="rect">
            <a:avLst/>
          </a:prstGeom>
          <a:noFill/>
        </p:spPr>
      </p:pic>
      <p:pic>
        <p:nvPicPr>
          <p:cNvPr id="6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500034" cy="574875"/>
          </a:xfrm>
          <a:prstGeom prst="rect">
            <a:avLst/>
          </a:prstGeom>
          <a:noFill/>
        </p:spPr>
      </p:pic>
      <p:pic>
        <p:nvPicPr>
          <p:cNvPr id="6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500034" cy="574875"/>
          </a:xfrm>
          <a:prstGeom prst="rect">
            <a:avLst/>
          </a:prstGeom>
          <a:noFill/>
        </p:spPr>
      </p:pic>
      <p:pic>
        <p:nvPicPr>
          <p:cNvPr id="7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500034" cy="574875"/>
          </a:xfrm>
          <a:prstGeom prst="rect">
            <a:avLst/>
          </a:prstGeom>
          <a:noFill/>
        </p:spPr>
      </p:pic>
      <p:pic>
        <p:nvPicPr>
          <p:cNvPr id="7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7562"/>
            <a:ext cx="500034" cy="574875"/>
          </a:xfrm>
          <a:prstGeom prst="rect">
            <a:avLst/>
          </a:prstGeom>
          <a:noFill/>
        </p:spPr>
      </p:pic>
      <p:sp>
        <p:nvSpPr>
          <p:cNvPr id="72" name="Скругленный прямоугольник 71"/>
          <p:cNvSpPr/>
          <p:nvPr/>
        </p:nvSpPr>
        <p:spPr>
          <a:xfrm>
            <a:off x="2285984" y="4286256"/>
            <a:ext cx="4357718" cy="1500198"/>
          </a:xfrm>
          <a:prstGeom prst="roundRect">
            <a:avLst/>
          </a:prstGeom>
          <a:solidFill>
            <a:schemeClr val="accent1">
              <a:alpha val="30000"/>
            </a:schemeClr>
          </a:solidFill>
          <a:scene3d>
            <a:camera prst="orthographicFront"/>
            <a:lightRig rig="threePt" dir="t"/>
          </a:scene3d>
          <a:sp3d contourW="762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Выполнила работу учитель начальных классов МБОУ СОШ №58 г.Пензы</a:t>
            </a:r>
          </a:p>
          <a:p>
            <a:pPr algn="ctr"/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Елфимова Л.С.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214414" y="785794"/>
            <a:ext cx="6786610" cy="2200284"/>
          </a:xfrm>
          <a:prstGeom prst="roundRect">
            <a:avLst/>
          </a:prstGeom>
          <a:solidFill>
            <a:schemeClr val="accent1">
              <a:alpha val="30000"/>
            </a:schemeClr>
          </a:solidFill>
          <a:scene3d>
            <a:camera prst="orthographicFront"/>
            <a:lightRig rig="threePt" dir="t"/>
          </a:scene3d>
          <a:sp3d contourW="762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714612" y="857232"/>
            <a:ext cx="360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Изложение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643042" y="1928802"/>
            <a:ext cx="5904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Где ночуют птицы?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2857488" y="500042"/>
            <a:ext cx="4394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Ответь на вопросы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5720" y="1571612"/>
            <a:ext cx="3839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/>
              <a:t>Где спит воробей?</a:t>
            </a:r>
            <a:endParaRPr lang="ru-RU" sz="36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85720" y="2428868"/>
            <a:ext cx="48962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/>
              <a:t>Куда залетели синицы?</a:t>
            </a:r>
            <a:endParaRPr lang="ru-RU" sz="36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242652" y="3286124"/>
            <a:ext cx="89013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/>
              <a:t>Как спасаются от мороза тетёрка и рябчик?</a:t>
            </a:r>
            <a:endParaRPr lang="ru-RU" sz="36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14282" y="4214818"/>
            <a:ext cx="44646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/>
              <a:t>Как ночуют пуночки?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3643306" y="642918"/>
            <a:ext cx="13115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План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5720" y="2000240"/>
            <a:ext cx="81771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ctr">
              <a:buAutoNum type="arabicPeriod"/>
            </a:pPr>
            <a:r>
              <a:rPr lang="ru-RU" sz="3600" b="1" dirty="0" smtClean="0"/>
              <a:t>Воробьи, синицы, рябчик и тетёрка </a:t>
            </a:r>
          </a:p>
          <a:p>
            <a:pPr marL="742950" indent="-742950" algn="ctr"/>
            <a:r>
              <a:rPr lang="ru-RU" sz="3600" b="1" dirty="0" smtClean="0"/>
              <a:t>спрятались в укрытие. 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85720" y="3857628"/>
            <a:ext cx="76649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/>
              <a:t>2. Белые пуночки не боятся мороза.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928662" y="642918"/>
            <a:ext cx="68740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Орфографическая подготовка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54927" y="2143116"/>
            <a:ext cx="87890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/>
              <a:t>Н  чуют,  в  </a:t>
            </a:r>
            <a:r>
              <a:rPr lang="ru-RU" sz="3600" b="1" dirty="0" err="1" smtClean="0"/>
              <a:t>р</a:t>
            </a:r>
            <a:r>
              <a:rPr lang="ru-RU" sz="3600" b="1" dirty="0" smtClean="0"/>
              <a:t>  бей, с  рай, зал  </a:t>
            </a:r>
            <a:r>
              <a:rPr lang="ru-RU" sz="3600" b="1" dirty="0" err="1" smtClean="0"/>
              <a:t>тели</a:t>
            </a:r>
            <a:r>
              <a:rPr lang="ru-RU" sz="3600" b="1" dirty="0" smtClean="0"/>
              <a:t>,  </a:t>
            </a:r>
            <a:r>
              <a:rPr lang="ru-RU" sz="3600" b="1" dirty="0" err="1" smtClean="0"/>
              <a:t>ря</a:t>
            </a:r>
            <a:r>
              <a:rPr lang="ru-RU" sz="3600" b="1" dirty="0" smtClean="0"/>
              <a:t>  чик,</a:t>
            </a:r>
          </a:p>
          <a:p>
            <a:pPr algn="ctr"/>
            <a:r>
              <a:rPr lang="ru-RU" sz="3600" b="1" dirty="0" smtClean="0"/>
              <a:t>т  тёрка, сне  , </a:t>
            </a:r>
            <a:r>
              <a:rPr lang="ru-RU" sz="3600" b="1" dirty="0" err="1" smtClean="0"/>
              <a:t>п</a:t>
            </a:r>
            <a:r>
              <a:rPr lang="ru-RU" sz="3600" b="1" dirty="0" smtClean="0"/>
              <a:t>  </a:t>
            </a:r>
            <a:r>
              <a:rPr lang="ru-RU" sz="3600" b="1" dirty="0" err="1" smtClean="0"/>
              <a:t>лянка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ря</a:t>
            </a:r>
            <a:r>
              <a:rPr lang="ru-RU" sz="3600" b="1" dirty="0" smtClean="0"/>
              <a:t>  ком, л  </a:t>
            </a:r>
            <a:r>
              <a:rPr lang="ru-RU" sz="3600" b="1" dirty="0" err="1" smtClean="0"/>
              <a:t>дяной</a:t>
            </a:r>
            <a:r>
              <a:rPr lang="ru-RU" sz="3600" b="1" dirty="0" smtClean="0"/>
              <a:t>,</a:t>
            </a:r>
          </a:p>
          <a:p>
            <a:pPr algn="ctr"/>
            <a:r>
              <a:rPr lang="ru-RU" sz="3600" b="1" dirty="0" err="1" smtClean="0"/>
              <a:t>распуш</a:t>
            </a:r>
            <a:r>
              <a:rPr lang="ru-RU" sz="3600" b="1" dirty="0" smtClean="0"/>
              <a:t>  ли, крыл  я, </a:t>
            </a:r>
            <a:r>
              <a:rPr lang="ru-RU" sz="3600" b="1" dirty="0" err="1" smtClean="0"/>
              <a:t>н</a:t>
            </a:r>
            <a:r>
              <a:rPr lang="ru-RU" sz="3600" b="1" dirty="0" smtClean="0"/>
              <a:t>  </a:t>
            </a:r>
            <a:r>
              <a:rPr lang="ru-RU" sz="3600" b="1" dirty="0" err="1" smtClean="0"/>
              <a:t>сы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357422" y="2143116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42910" y="2143116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2143116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143372" y="2143116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000760" y="2143116"/>
            <a:ext cx="4171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500694" y="3214686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858148" y="2143116"/>
            <a:ext cx="4299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б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571868" y="2714620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357950" y="3214686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500430" y="3214686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14348" y="2714620"/>
            <a:ext cx="4171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000364" y="2714620"/>
            <a:ext cx="3481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г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643570" y="2714620"/>
            <a:ext cx="4539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д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143768" y="2714620"/>
            <a:ext cx="4171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2857488" y="500042"/>
            <a:ext cx="43604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Слова для справок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286116" y="1857364"/>
            <a:ext cx="2427268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/>
              <a:t>дли</a:t>
            </a:r>
            <a:r>
              <a:rPr lang="ru-RU" sz="3600" b="1" dirty="0" smtClean="0">
                <a:solidFill>
                  <a:srgbClr val="FF0000"/>
                </a:solidFill>
              </a:rPr>
              <a:t>нн</a:t>
            </a:r>
            <a:r>
              <a:rPr lang="ru-RU" sz="3600" b="1" dirty="0" smtClean="0"/>
              <a:t>ая</a:t>
            </a:r>
          </a:p>
          <a:p>
            <a:pPr algn="ctr"/>
            <a:r>
              <a:rPr lang="ru-RU" sz="3600" b="1" dirty="0" smtClean="0"/>
              <a:t>ноч</a:t>
            </a:r>
            <a:r>
              <a:rPr lang="ru-RU" sz="3600" b="1" dirty="0" smtClean="0">
                <a:solidFill>
                  <a:srgbClr val="FF0000"/>
                </a:solidFill>
              </a:rPr>
              <a:t>ь</a:t>
            </a:r>
          </a:p>
          <a:p>
            <a:pPr algn="ctr"/>
            <a:r>
              <a:rPr lang="ru-RU" sz="3600" b="1" dirty="0" smtClean="0"/>
              <a:t>лед</a:t>
            </a:r>
            <a:r>
              <a:rPr lang="ru-RU" sz="3600" b="1" dirty="0" smtClean="0">
                <a:solidFill>
                  <a:srgbClr val="FF0000"/>
                </a:solidFill>
              </a:rPr>
              <a:t>я</a:t>
            </a:r>
            <a:r>
              <a:rPr lang="ru-RU" sz="3600" b="1" dirty="0" smtClean="0"/>
              <a:t>ной</a:t>
            </a:r>
          </a:p>
          <a:p>
            <a:pPr algn="ctr"/>
            <a:r>
              <a:rPr lang="ru-RU" sz="3600" b="1" dirty="0" smtClean="0"/>
              <a:t>п</a:t>
            </a:r>
            <a:r>
              <a:rPr lang="ru-RU" sz="3600" b="1" dirty="0" smtClean="0">
                <a:solidFill>
                  <a:srgbClr val="FF0000"/>
                </a:solidFill>
              </a:rPr>
              <a:t>оя</a:t>
            </a:r>
            <a:r>
              <a:rPr lang="ru-RU" sz="3600" b="1" dirty="0" smtClean="0"/>
              <a:t>вилась</a:t>
            </a:r>
          </a:p>
          <a:p>
            <a:pPr algn="ctr"/>
            <a:r>
              <a:rPr lang="ru-RU" sz="3600" b="1" dirty="0" smtClean="0"/>
              <a:t>р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спушили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1071538" y="571480"/>
            <a:ext cx="68746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Использованные материалы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4282" y="1785926"/>
            <a:ext cx="8674747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/>
              <a:t>1. Картинки из интернета, находящиеся</a:t>
            </a:r>
          </a:p>
          <a:p>
            <a:r>
              <a:rPr lang="ru-RU" sz="3200" b="1" dirty="0" smtClean="0"/>
              <a:t>в бесплатном пользовании.</a:t>
            </a:r>
          </a:p>
          <a:p>
            <a:r>
              <a:rPr lang="ru-RU" sz="3200" b="1" dirty="0" smtClean="0"/>
              <a:t>2. Диктанты и и</a:t>
            </a:r>
            <a:r>
              <a:rPr lang="ru-RU" sz="3200" b="1" dirty="0" smtClean="0"/>
              <a:t>зложения по русскому языку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 </a:t>
            </a:r>
            <a:r>
              <a:rPr lang="ru-RU" sz="3200" b="1" dirty="0" smtClean="0"/>
              <a:t>1-4 класс</a:t>
            </a:r>
            <a:r>
              <a:rPr lang="ru-RU" sz="3200" b="1" dirty="0" smtClean="0"/>
              <a:t>.</a:t>
            </a:r>
            <a:r>
              <a:rPr lang="en-US" sz="3200" b="1" dirty="0" smtClean="0"/>
              <a:t>/</a:t>
            </a:r>
            <a:r>
              <a:rPr lang="ru-RU" sz="3200" b="1" dirty="0" err="1" smtClean="0"/>
              <a:t>Узорова</a:t>
            </a:r>
            <a:r>
              <a:rPr lang="ru-RU" sz="3200" b="1" dirty="0" smtClean="0"/>
              <a:t> О.В., Нефедова Е.А.-М.:АСТ:</a:t>
            </a:r>
          </a:p>
          <a:p>
            <a:r>
              <a:rPr lang="ru-RU" sz="3200" b="1" dirty="0" err="1" smtClean="0"/>
              <a:t>Астрель</a:t>
            </a:r>
            <a:r>
              <a:rPr lang="ru-RU" sz="3200" b="1" dirty="0" smtClean="0"/>
              <a:t>, 2006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428596" y="2571744"/>
            <a:ext cx="42148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Кто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саду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выводит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трели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рожке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свирели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?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Знать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опять среди ветвей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Поселился……..</a:t>
            </a:r>
            <a:endParaRPr lang="ru-RU" sz="2400" b="1" i="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71670" y="785794"/>
            <a:ext cx="5085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Отгадай загадку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86380" y="4857760"/>
            <a:ext cx="2646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соловей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1506" name="Picture 2" descr="http://img12.nnm.ru/f/7/8/6/5/05b41bc2e05bab01fec5869c1d5_pre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857364"/>
            <a:ext cx="4143404" cy="2892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428596" y="2285992"/>
            <a:ext cx="42148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Мальчишка в сером </a:t>
            </a:r>
            <a:r>
              <a:rPr lang="ru-RU" b="1" i="0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армячишке</a:t>
            </a:r>
            <a:endParaRPr lang="ru-RU" b="1" i="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ctr"/>
            <a:r>
              <a:rPr lang="ru-RU" b="1" i="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По дворам шныряет, </a:t>
            </a:r>
          </a:p>
          <a:p>
            <a:pPr algn="ctr"/>
            <a:r>
              <a:rPr lang="ru-RU" b="1" i="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Крохи подбирает,</a:t>
            </a:r>
          </a:p>
          <a:p>
            <a:pPr algn="ctr"/>
            <a:r>
              <a:rPr lang="ru-RU" b="1" i="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По полям ночует,</a:t>
            </a:r>
          </a:p>
          <a:p>
            <a:pPr algn="ctr"/>
            <a:r>
              <a:rPr lang="ru-RU" b="1" i="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Коноплю </a:t>
            </a:r>
            <a:r>
              <a:rPr lang="ru-RU" b="1" i="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ворует.    </a:t>
            </a:r>
            <a:endParaRPr lang="ru-RU" sz="2000" i="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71670" y="785794"/>
            <a:ext cx="5085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Отгадай загадку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86380" y="4857760"/>
            <a:ext cx="2744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воробей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://ctypa.ucoz.ru/_pu/0/471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71678"/>
            <a:ext cx="3357586" cy="2510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428596" y="2143116"/>
            <a:ext cx="42148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Непоседа, озорница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Крутится, играется,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 потом, словно певица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Песней заливается.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Ярко-желтую жилетку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Носит эта птица.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 в скворечнике на ветке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Первый гость…</a:t>
            </a:r>
            <a:endParaRPr lang="ru-RU" sz="2400" b="1" i="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71670" y="785794"/>
            <a:ext cx="5085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Отгадай загадку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86380" y="4857760"/>
            <a:ext cx="2353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синица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4" name="Picture 2" descr="http://pic-2008.rublya.net/04/28001/0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071678"/>
            <a:ext cx="3429024" cy="2651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428596" y="2285992"/>
            <a:ext cx="42148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Где у этой птицы дом?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теплой ямке под кустом.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Любит ……………покой,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Брови красные — дугой.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571480"/>
            <a:ext cx="84837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за птица? Вставь словечко!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86380" y="4857760"/>
            <a:ext cx="2471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тетерев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9458" name="Picture 2" descr="http://сезоны-года.рф/sites/default/files/tetere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85926"/>
            <a:ext cx="3938093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214282" y="1571612"/>
            <a:ext cx="421484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Появилось вдруг откуда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Это крапчатое чудо?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Ну конечно,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……….- крапчат,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Отчего и назван- …………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Ночь провёл он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снежной норке,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 с рассветом,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Снег взметнув,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тихой чаще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………… зоркий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Чистит перья,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Правит клюв.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500042"/>
            <a:ext cx="84837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за птица? Вставь словечко!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86380" y="4857760"/>
            <a:ext cx="233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рябчик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2" name="Picture 2" descr="http://hobbionline.ru/wp-content/uploads/2012/04/Ohota-na-ryabchika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785926"/>
            <a:ext cx="3429024" cy="2960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357158" y="2285992"/>
            <a:ext cx="378621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Пуночки маленькие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очень красивые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птицы.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Размер тела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не больше 18 см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 вес птахи до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40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грамм.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Питаются пуночки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насекомыми, семенами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 зёрнами.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928662" y="642918"/>
            <a:ext cx="78131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Знакома ли вам эта птичка? 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286380" y="5072074"/>
            <a:ext cx="264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пуночка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3" name="Picture 2" descr="http://www.naturelight.ru/photo/2011-04-02/38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714488"/>
            <a:ext cx="428378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1" name="Прямоугольник 60"/>
          <p:cNvSpPr/>
          <p:nvPr/>
        </p:nvSpPr>
        <p:spPr>
          <a:xfrm>
            <a:off x="1357290" y="642918"/>
            <a:ext cx="60920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Какая птица лишняя? 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85786" y="1500174"/>
            <a:ext cx="245932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воробей</a:t>
            </a:r>
          </a:p>
          <a:p>
            <a:pPr algn="ctr"/>
            <a:r>
              <a:rPr lang="ru-RU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синица</a:t>
            </a:r>
          </a:p>
          <a:p>
            <a:pPr algn="ctr"/>
            <a:r>
              <a:rPr lang="ru-RU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тетерев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рябчик</a:t>
            </a:r>
          </a:p>
          <a:p>
            <a:pPr algn="ctr"/>
            <a:r>
              <a:rPr lang="ru-RU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пуночка</a:t>
            </a:r>
            <a:endParaRPr lang="ru-RU" sz="48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57224" y="5214950"/>
            <a:ext cx="23734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соловей</a:t>
            </a:r>
            <a:endParaRPr lang="ru-RU" sz="48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Правая фигурная скобка 64"/>
          <p:cNvSpPr/>
          <p:nvPr/>
        </p:nvSpPr>
        <p:spPr>
          <a:xfrm>
            <a:off x="3643306" y="1643050"/>
            <a:ext cx="1214446" cy="3571900"/>
          </a:xfrm>
          <a:prstGeom prst="rightBrac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286380" y="3071810"/>
            <a:ext cx="31184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зимующие</a:t>
            </a:r>
            <a:endParaRPr lang="ru-RU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/>
      <p:bldP spid="65" grpId="0" animBg="1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 contourW="88900"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0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500034" cy="574875"/>
          </a:xfrm>
          <a:prstGeom prst="rect">
            <a:avLst/>
          </a:prstGeom>
          <a:noFill/>
        </p:spPr>
      </p:pic>
      <p:pic>
        <p:nvPicPr>
          <p:cNvPr id="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0"/>
            <a:ext cx="500034" cy="574875"/>
          </a:xfrm>
          <a:prstGeom prst="rect">
            <a:avLst/>
          </a:prstGeom>
          <a:noFill/>
        </p:spPr>
      </p:pic>
      <p:pic>
        <p:nvPicPr>
          <p:cNvPr id="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500034" cy="574875"/>
          </a:xfrm>
          <a:prstGeom prst="rect">
            <a:avLst/>
          </a:prstGeom>
          <a:noFill/>
        </p:spPr>
      </p:pic>
      <p:pic>
        <p:nvPicPr>
          <p:cNvPr id="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0"/>
            <a:ext cx="500034" cy="574875"/>
          </a:xfrm>
          <a:prstGeom prst="rect">
            <a:avLst/>
          </a:prstGeom>
          <a:noFill/>
        </p:spPr>
      </p:pic>
      <p:pic>
        <p:nvPicPr>
          <p:cNvPr id="1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0"/>
            <a:ext cx="500034" cy="574875"/>
          </a:xfrm>
          <a:prstGeom prst="rect">
            <a:avLst/>
          </a:prstGeom>
          <a:noFill/>
        </p:spPr>
      </p:pic>
      <p:pic>
        <p:nvPicPr>
          <p:cNvPr id="1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500034" cy="574875"/>
          </a:xfrm>
          <a:prstGeom prst="rect">
            <a:avLst/>
          </a:prstGeom>
          <a:noFill/>
        </p:spPr>
      </p:pic>
      <p:pic>
        <p:nvPicPr>
          <p:cNvPr id="1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500034" cy="574875"/>
          </a:xfrm>
          <a:prstGeom prst="rect">
            <a:avLst/>
          </a:prstGeom>
          <a:noFill/>
        </p:spPr>
      </p:pic>
      <p:pic>
        <p:nvPicPr>
          <p:cNvPr id="1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500034" cy="574875"/>
          </a:xfrm>
          <a:prstGeom prst="rect">
            <a:avLst/>
          </a:prstGeom>
          <a:noFill/>
        </p:spPr>
      </p:pic>
      <p:pic>
        <p:nvPicPr>
          <p:cNvPr id="1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00034" cy="574875"/>
          </a:xfrm>
          <a:prstGeom prst="rect">
            <a:avLst/>
          </a:prstGeom>
          <a:noFill/>
        </p:spPr>
      </p:pic>
      <p:pic>
        <p:nvPicPr>
          <p:cNvPr id="1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0"/>
            <a:ext cx="500034" cy="574875"/>
          </a:xfrm>
          <a:prstGeom prst="rect">
            <a:avLst/>
          </a:prstGeom>
          <a:noFill/>
        </p:spPr>
      </p:pic>
      <p:pic>
        <p:nvPicPr>
          <p:cNvPr id="1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500034" cy="574875"/>
          </a:xfrm>
          <a:prstGeom prst="rect">
            <a:avLst/>
          </a:prstGeom>
          <a:noFill/>
        </p:spPr>
      </p:pic>
      <p:pic>
        <p:nvPicPr>
          <p:cNvPr id="1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0"/>
            <a:ext cx="500034" cy="574875"/>
          </a:xfrm>
          <a:prstGeom prst="rect">
            <a:avLst/>
          </a:prstGeom>
          <a:noFill/>
        </p:spPr>
      </p:pic>
      <p:pic>
        <p:nvPicPr>
          <p:cNvPr id="1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500034" cy="574875"/>
          </a:xfrm>
          <a:prstGeom prst="rect">
            <a:avLst/>
          </a:prstGeom>
          <a:noFill/>
        </p:spPr>
      </p:pic>
      <p:pic>
        <p:nvPicPr>
          <p:cNvPr id="1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500034" cy="574875"/>
          </a:xfrm>
          <a:prstGeom prst="rect">
            <a:avLst/>
          </a:prstGeom>
          <a:noFill/>
        </p:spPr>
      </p:pic>
      <p:pic>
        <p:nvPicPr>
          <p:cNvPr id="2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500034" cy="574875"/>
          </a:xfrm>
          <a:prstGeom prst="rect">
            <a:avLst/>
          </a:prstGeom>
          <a:noFill/>
        </p:spPr>
      </p:pic>
      <p:pic>
        <p:nvPicPr>
          <p:cNvPr id="2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500034" cy="574875"/>
          </a:xfrm>
          <a:prstGeom prst="rect">
            <a:avLst/>
          </a:prstGeom>
          <a:noFill/>
        </p:spPr>
      </p:pic>
      <p:pic>
        <p:nvPicPr>
          <p:cNvPr id="2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500034" cy="574875"/>
          </a:xfrm>
          <a:prstGeom prst="rect">
            <a:avLst/>
          </a:prstGeom>
          <a:noFill/>
        </p:spPr>
      </p:pic>
      <p:pic>
        <p:nvPicPr>
          <p:cNvPr id="2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034" cy="574875"/>
          </a:xfrm>
          <a:prstGeom prst="rect">
            <a:avLst/>
          </a:prstGeom>
          <a:noFill/>
        </p:spPr>
      </p:pic>
      <p:pic>
        <p:nvPicPr>
          <p:cNvPr id="2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0"/>
            <a:ext cx="500034" cy="574875"/>
          </a:xfrm>
          <a:prstGeom prst="rect">
            <a:avLst/>
          </a:prstGeom>
          <a:noFill/>
        </p:spPr>
      </p:pic>
      <p:pic>
        <p:nvPicPr>
          <p:cNvPr id="2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0"/>
            <a:ext cx="500034" cy="574875"/>
          </a:xfrm>
          <a:prstGeom prst="rect">
            <a:avLst/>
          </a:prstGeom>
          <a:noFill/>
        </p:spPr>
      </p:pic>
      <p:pic>
        <p:nvPicPr>
          <p:cNvPr id="2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500034" cy="574875"/>
          </a:xfrm>
          <a:prstGeom prst="rect">
            <a:avLst/>
          </a:prstGeom>
          <a:noFill/>
        </p:spPr>
      </p:pic>
      <p:pic>
        <p:nvPicPr>
          <p:cNvPr id="3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6283125"/>
            <a:ext cx="500034" cy="574875"/>
          </a:xfrm>
          <a:prstGeom prst="rect">
            <a:avLst/>
          </a:prstGeom>
          <a:noFill/>
        </p:spPr>
      </p:pic>
      <p:pic>
        <p:nvPicPr>
          <p:cNvPr id="4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283125"/>
            <a:ext cx="500034" cy="574875"/>
          </a:xfrm>
          <a:prstGeom prst="rect">
            <a:avLst/>
          </a:prstGeom>
          <a:noFill/>
        </p:spPr>
      </p:pic>
      <p:pic>
        <p:nvPicPr>
          <p:cNvPr id="4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283125"/>
            <a:ext cx="500034" cy="574875"/>
          </a:xfrm>
          <a:prstGeom prst="rect">
            <a:avLst/>
          </a:prstGeom>
          <a:noFill/>
        </p:spPr>
      </p:pic>
      <p:pic>
        <p:nvPicPr>
          <p:cNvPr id="4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6283125"/>
            <a:ext cx="500034" cy="574875"/>
          </a:xfrm>
          <a:prstGeom prst="rect">
            <a:avLst/>
          </a:prstGeom>
          <a:noFill/>
        </p:spPr>
      </p:pic>
      <p:pic>
        <p:nvPicPr>
          <p:cNvPr id="4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283125"/>
            <a:ext cx="500034" cy="574875"/>
          </a:xfrm>
          <a:prstGeom prst="rect">
            <a:avLst/>
          </a:prstGeom>
          <a:noFill/>
        </p:spPr>
      </p:pic>
      <p:pic>
        <p:nvPicPr>
          <p:cNvPr id="4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283125"/>
            <a:ext cx="500034" cy="574875"/>
          </a:xfrm>
          <a:prstGeom prst="rect">
            <a:avLst/>
          </a:prstGeom>
          <a:noFill/>
        </p:spPr>
      </p:pic>
      <p:pic>
        <p:nvPicPr>
          <p:cNvPr id="4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283125"/>
            <a:ext cx="500034" cy="574875"/>
          </a:xfrm>
          <a:prstGeom prst="rect">
            <a:avLst/>
          </a:prstGeom>
          <a:noFill/>
        </p:spPr>
      </p:pic>
      <p:pic>
        <p:nvPicPr>
          <p:cNvPr id="4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283125"/>
            <a:ext cx="500034" cy="574875"/>
          </a:xfrm>
          <a:prstGeom prst="rect">
            <a:avLst/>
          </a:prstGeom>
          <a:noFill/>
        </p:spPr>
      </p:pic>
      <p:pic>
        <p:nvPicPr>
          <p:cNvPr id="4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83125"/>
            <a:ext cx="500034" cy="574875"/>
          </a:xfrm>
          <a:prstGeom prst="rect">
            <a:avLst/>
          </a:prstGeom>
          <a:noFill/>
        </p:spPr>
      </p:pic>
      <p:pic>
        <p:nvPicPr>
          <p:cNvPr id="4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6283125"/>
            <a:ext cx="500034" cy="574875"/>
          </a:xfrm>
          <a:prstGeom prst="rect">
            <a:avLst/>
          </a:prstGeom>
          <a:noFill/>
        </p:spPr>
      </p:pic>
      <p:pic>
        <p:nvPicPr>
          <p:cNvPr id="4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6283125"/>
            <a:ext cx="500034" cy="574875"/>
          </a:xfrm>
          <a:prstGeom prst="rect">
            <a:avLst/>
          </a:prstGeom>
          <a:noFill/>
        </p:spPr>
      </p:pic>
      <p:pic>
        <p:nvPicPr>
          <p:cNvPr id="50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283125"/>
            <a:ext cx="500034" cy="574875"/>
          </a:xfrm>
          <a:prstGeom prst="rect">
            <a:avLst/>
          </a:prstGeom>
          <a:noFill/>
        </p:spPr>
      </p:pic>
      <p:pic>
        <p:nvPicPr>
          <p:cNvPr id="51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6283125"/>
            <a:ext cx="500034" cy="574875"/>
          </a:xfrm>
          <a:prstGeom prst="rect">
            <a:avLst/>
          </a:prstGeom>
          <a:noFill/>
        </p:spPr>
      </p:pic>
      <p:pic>
        <p:nvPicPr>
          <p:cNvPr id="52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283125"/>
            <a:ext cx="500034" cy="574875"/>
          </a:xfrm>
          <a:prstGeom prst="rect">
            <a:avLst/>
          </a:prstGeom>
          <a:noFill/>
        </p:spPr>
      </p:pic>
      <p:pic>
        <p:nvPicPr>
          <p:cNvPr id="53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6283125"/>
            <a:ext cx="500034" cy="574875"/>
          </a:xfrm>
          <a:prstGeom prst="rect">
            <a:avLst/>
          </a:prstGeom>
          <a:noFill/>
        </p:spPr>
      </p:pic>
      <p:pic>
        <p:nvPicPr>
          <p:cNvPr id="54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6283125"/>
            <a:ext cx="500034" cy="574875"/>
          </a:xfrm>
          <a:prstGeom prst="rect">
            <a:avLst/>
          </a:prstGeom>
          <a:noFill/>
        </p:spPr>
      </p:pic>
      <p:pic>
        <p:nvPicPr>
          <p:cNvPr id="55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283125"/>
            <a:ext cx="500034" cy="574875"/>
          </a:xfrm>
          <a:prstGeom prst="rect">
            <a:avLst/>
          </a:prstGeom>
          <a:noFill/>
        </p:spPr>
      </p:pic>
      <p:pic>
        <p:nvPicPr>
          <p:cNvPr id="56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283125"/>
            <a:ext cx="500034" cy="574875"/>
          </a:xfrm>
          <a:prstGeom prst="rect">
            <a:avLst/>
          </a:prstGeom>
          <a:noFill/>
        </p:spPr>
      </p:pic>
      <p:pic>
        <p:nvPicPr>
          <p:cNvPr id="57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283125"/>
            <a:ext cx="500034" cy="574875"/>
          </a:xfrm>
          <a:prstGeom prst="rect">
            <a:avLst/>
          </a:prstGeom>
          <a:noFill/>
        </p:spPr>
      </p:pic>
      <p:pic>
        <p:nvPicPr>
          <p:cNvPr id="58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6283125"/>
            <a:ext cx="500034" cy="574875"/>
          </a:xfrm>
          <a:prstGeom prst="rect">
            <a:avLst/>
          </a:prstGeom>
          <a:noFill/>
        </p:spPr>
      </p:pic>
      <p:pic>
        <p:nvPicPr>
          <p:cNvPr id="59" name="Picture 2" descr="Картинка 9 из 96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6283125"/>
            <a:ext cx="500034" cy="574875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285720" y="1142984"/>
            <a:ext cx="885828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/>
              <a:t>Где ночуют птицы?</a:t>
            </a:r>
          </a:p>
          <a:p>
            <a:pPr indent="720000"/>
            <a:r>
              <a:rPr lang="ru-RU" sz="2800" b="1" dirty="0"/>
              <a:t>Где ночуют зимой лесные птицы? </a:t>
            </a:r>
            <a:r>
              <a:rPr lang="ru-RU" sz="2800" b="1" dirty="0" smtClean="0"/>
              <a:t>Наступила длинная </a:t>
            </a:r>
            <a:r>
              <a:rPr lang="ru-RU" sz="2800" b="1" dirty="0"/>
              <a:t>ночь. Воробей спит под крышей </a:t>
            </a:r>
            <a:r>
              <a:rPr lang="ru-RU" sz="2800" b="1" dirty="0" smtClean="0"/>
              <a:t>сарая. Синицы залетели </a:t>
            </a:r>
            <a:r>
              <a:rPr lang="ru-RU" sz="2800" b="1" dirty="0"/>
              <a:t>в густые кусты. Тетёрка </a:t>
            </a:r>
            <a:r>
              <a:rPr lang="ru-RU" sz="2800" b="1" dirty="0" smtClean="0"/>
              <a:t>и рябчик </a:t>
            </a:r>
            <a:r>
              <a:rPr lang="ru-RU" sz="2800" b="1" dirty="0"/>
              <a:t>под снег спрятались</a:t>
            </a:r>
            <a:r>
              <a:rPr lang="ru-RU" sz="2800" b="1" dirty="0" smtClean="0"/>
              <a:t>.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indent="720000"/>
            <a:r>
              <a:rPr lang="ru-RU" sz="2800" b="1" dirty="0" smtClean="0"/>
              <a:t>Вот </a:t>
            </a:r>
            <a:r>
              <a:rPr lang="ru-RU" sz="2800" b="1" dirty="0"/>
              <a:t>на полянке появилась бойкая </a:t>
            </a:r>
            <a:r>
              <a:rPr lang="ru-RU" sz="2800" b="1" dirty="0" smtClean="0"/>
              <a:t>стайка птиц</a:t>
            </a:r>
            <a:r>
              <a:rPr lang="ru-RU" sz="2800" b="1" dirty="0"/>
              <a:t>. Это были белые пуночки. Они сели </a:t>
            </a:r>
            <a:r>
              <a:rPr lang="ru-RU" sz="2800" b="1" dirty="0" smtClean="0"/>
              <a:t>рядком на </a:t>
            </a:r>
            <a:r>
              <a:rPr lang="ru-RU" sz="2800" b="1" dirty="0"/>
              <a:t>ледяном гребне. Птицы </a:t>
            </a:r>
            <a:r>
              <a:rPr lang="ru-RU" sz="2800" b="1" dirty="0" smtClean="0"/>
              <a:t>распушили крылья </a:t>
            </a:r>
            <a:r>
              <a:rPr lang="ru-RU" sz="2800" b="1" dirty="0"/>
              <a:t>и спрятали в них носы.</a:t>
            </a:r>
            <a:endParaRPr lang="ru-RU" sz="2800" b="1" dirty="0" smtClean="0"/>
          </a:p>
          <a:p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346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 Елфимова</dc:creator>
  <cp:lastModifiedBy>Любовь Елфимова</cp:lastModifiedBy>
  <cp:revision>22</cp:revision>
  <dcterms:created xsi:type="dcterms:W3CDTF">2013-03-01T14:09:49Z</dcterms:created>
  <dcterms:modified xsi:type="dcterms:W3CDTF">2013-03-04T14:04:22Z</dcterms:modified>
</cp:coreProperties>
</file>