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3FDA7-6DD0-4A35-B646-72D257F2DF48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62AB9-E0D5-4F9C-ADB6-EC8CB957D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3FDA7-6DD0-4A35-B646-72D257F2DF48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62AB9-E0D5-4F9C-ADB6-EC8CB957D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3FDA7-6DD0-4A35-B646-72D257F2DF48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62AB9-E0D5-4F9C-ADB6-EC8CB957D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3FDA7-6DD0-4A35-B646-72D257F2DF48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62AB9-E0D5-4F9C-ADB6-EC8CB957D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3FDA7-6DD0-4A35-B646-72D257F2DF48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62AB9-E0D5-4F9C-ADB6-EC8CB957D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3FDA7-6DD0-4A35-B646-72D257F2DF48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62AB9-E0D5-4F9C-ADB6-EC8CB957D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3FDA7-6DD0-4A35-B646-72D257F2DF48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62AB9-E0D5-4F9C-ADB6-EC8CB957D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3FDA7-6DD0-4A35-B646-72D257F2DF48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62AB9-E0D5-4F9C-ADB6-EC8CB957D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3FDA7-6DD0-4A35-B646-72D257F2DF48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62AB9-E0D5-4F9C-ADB6-EC8CB957D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3FDA7-6DD0-4A35-B646-72D257F2DF48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62AB9-E0D5-4F9C-ADB6-EC8CB957D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3FDA7-6DD0-4A35-B646-72D257F2DF48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62AB9-E0D5-4F9C-ADB6-EC8CB957DC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53FDA7-6DD0-4A35-B646-72D257F2DF48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2E62AB9-E0D5-4F9C-ADB6-EC8CB957D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9574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помощь Василисе Прекрасной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072074"/>
            <a:ext cx="5500726" cy="99535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Развлечение для детей старшего дошкольного возраста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БАБА-ЯГА  костяная нога</a:t>
            </a:r>
            <a:endParaRPr lang="ru-RU" sz="4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otvet.imgsmail.ru/download/31849195_ae2e4f431bbbd926a98e6c505975a8c8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6929486" cy="5695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КУРОЧКА РЯБА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infourok.ru/images/doc/106/125047/hello_html_42889c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7232786" cy="542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КОЩЕЙ  БЕССМЕРТНЫЙ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://%D0%BF%D1%80%D0%B0%D0%B7%D0%B4%D0%BD%D0%B8%D0%BA%D1%82%D0%BE%D1%80%D0%B3.%D1%80%D1%84/image/cache/import_files/96/964652e1263211e4a1483085a99aa192_ad0c0f1427a911e4a1173085a99aa192-480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i85.mindmix.ru/23/18/441823/54/8394354/kos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785794"/>
            <a:ext cx="4143404" cy="5947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РЕПКА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vivik.ru/wp-content/uploads/2015/03/rep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326420" cy="4830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ВАСИЛИСА  ПРЕКРАСНАЯ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i47.fastpic.ru/big/2013/0617/3c/7720921dda2859329f04a3f5cd6dba3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857232"/>
            <a:ext cx="6786610" cy="5605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 ЗА  ВНИМАНИЕ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underkind-blog.ru/wp-content/uploads/2012/12/stihhi_o_drug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580" y="857232"/>
            <a:ext cx="6234556" cy="5636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3.vefire.ru/photos/3663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6715172" cy="4883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285728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Похитил однажды Кощей Бессмертный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6000768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Василису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Прекрасную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52400"/>
            <a:ext cx="8215370" cy="56195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Гулливер в стране лилипутов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6" name="AutoShape 2" descr="http://www.playcast.ru/uploads/2014/06/18/89752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8" name="Picture 4" descr="http://www.playcast.ru/uploads/2014/06/18/89752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6803"/>
            <a:ext cx="7500990" cy="5631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 descr="http://www.2do2go.ru/uploads/full/2ff601a2ad007f6a7c58357a6ca81c67_w960_h20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2" name="AutoShape 4" descr="http://www.2do2go.ru/uploads/full/2ff601a2ad007f6a7c58357a6ca81c67_w960_h20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http://www.megakot.ru/pictures/govoryaschaya_kniga_gusi_lebedi_00059469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34939"/>
            <a:ext cx="7429552" cy="6273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Жар-птица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svit-poezii.nethouse.ua/static/img/0000/0003/2992/32992626.hzaxqua1hw.W6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7554569" cy="5452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ВОДЯНОЙ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://news-vendor.com/nimages/2/1/9/2197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792" y="857232"/>
            <a:ext cx="7440808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rayknig.ru/cover/ko/kolobok-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566441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Хозяин леса ЛЕШИЙ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f1.live4fun.ru/pictures/img_37744038_716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7096132" cy="5676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КОНЕК-ГОРБУНОК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img0.liveinternet.ru/images/attach/c/0/52/329/52329177_1260620173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599" y="1071546"/>
            <a:ext cx="7262863" cy="5447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E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110</TotalTime>
  <Words>39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На помощь Василисе Прекрасной</vt:lpstr>
      <vt:lpstr>Слайд 2</vt:lpstr>
      <vt:lpstr>Гулливер в стране лилипутов</vt:lpstr>
      <vt:lpstr>Слайд 4</vt:lpstr>
      <vt:lpstr>Жар-птица</vt:lpstr>
      <vt:lpstr>ВОДЯНОЙ</vt:lpstr>
      <vt:lpstr>Слайд 7</vt:lpstr>
      <vt:lpstr>Хозяин леса ЛЕШИЙ</vt:lpstr>
      <vt:lpstr>КОНЕК-ГОРБУНОК</vt:lpstr>
      <vt:lpstr>БАБА-ЯГА  костяная нога</vt:lpstr>
      <vt:lpstr>КУРОЧКА РЯБА</vt:lpstr>
      <vt:lpstr>КОЩЕЙ  БЕССМЕРТНЫЙ</vt:lpstr>
      <vt:lpstr>РЕПКА</vt:lpstr>
      <vt:lpstr>ВАСИЛИСА  ПРЕКРАСНАЯ</vt:lpstr>
      <vt:lpstr>СПАСИБО  ЗА  ВНИМАНИЕ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помощь Василисе Прекрасной</dc:title>
  <dc:creator>User</dc:creator>
  <cp:lastModifiedBy>User</cp:lastModifiedBy>
  <cp:revision>18</cp:revision>
  <dcterms:created xsi:type="dcterms:W3CDTF">2015-07-06T13:01:53Z</dcterms:created>
  <dcterms:modified xsi:type="dcterms:W3CDTF">2015-07-08T16:20:35Z</dcterms:modified>
</cp:coreProperties>
</file>