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4/17/2015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4/17/2015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4/17/2015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4/17/2015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4/17/2015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4/17/2015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4/17/2015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4/17/2015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4/17/2015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4/17/2015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4/17/2015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4/17/2015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5.wdp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microsoft.com/office/2007/relationships/hdphoto" Target="../media/hdphoto4.wdp"/><Relationship Id="rId5" Type="http://schemas.openxmlformats.org/officeDocument/2006/relationships/image" Target="../media/image8.png"/><Relationship Id="rId10" Type="http://schemas.microsoft.com/office/2007/relationships/hdphoto" Target="../media/hdphoto6.wdp"/><Relationship Id="rId4" Type="http://schemas.microsoft.com/office/2007/relationships/hdphoto" Target="../media/hdphoto3.wdp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microsoft.com/office/2007/relationships/hdphoto" Target="../media/hdphoto7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5" Type="http://schemas.microsoft.com/office/2007/relationships/hdphoto" Target="../media/hdphoto8.wdp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68338" y="2182505"/>
            <a:ext cx="6407331" cy="156966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  <a:effectLst>
            <a:reflection stA="45000" endPos="5000" dist="127000" dir="5400000" sy="-100000" algn="bl" rotWithShape="0"/>
          </a:effectLst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Викторина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81561" y="4221088"/>
            <a:ext cx="49141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Муха - Цокотуха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627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28835" y="1235847"/>
            <a:ext cx="508632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нашла Муха – </a:t>
            </a:r>
          </a:p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Цокотуха 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поле 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04491" y="5541912"/>
            <a:ext cx="230383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денежку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5931394" y="5541911"/>
            <a:ext cx="223093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семечку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667" b="100000" l="9581" r="9461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88393" y="790171"/>
            <a:ext cx="2966249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999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94798E-6 L 0.35937 -2.94798E-6 C 0.52083 -2.94798E-6 0.71927 0.0837 0.71927 0.15214 L 0.71927 0.30451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955" y="152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56410" y="1192304"/>
            <a:ext cx="477444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Куда ходила Муха</a:t>
            </a:r>
          </a:p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 покупками ?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971600" y="5373216"/>
            <a:ext cx="28818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магазин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5868144" y="5527105"/>
            <a:ext cx="237116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 базар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89040" y="804686"/>
            <a:ext cx="4684360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2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32948E-6 L 0.38368 -1.32948E-6 C 0.55572 -1.32948E-6 0.76753 0.07607 0.76753 0.13827 L 0.76753 0.27746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368" y="138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49826" y="1213009"/>
            <a:ext cx="464434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купила Муха</a:t>
            </a:r>
          </a:p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 базаре ?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934857" y="5373216"/>
            <a:ext cx="24431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самовар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5220072" y="5527105"/>
            <a:ext cx="292637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кофеварку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00138" y="-360952"/>
            <a:ext cx="2403586" cy="4005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00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 L 0.33733 0 C 0.48872 0 0.67483 0.09792 0.67483 0.17801 L 0.67483 0.35694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733" y="1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40043" y="1220673"/>
            <a:ext cx="586391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Кого Муха – Цокотуха</a:t>
            </a:r>
          </a:p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ригласила в гости?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971600" y="5337398"/>
            <a:ext cx="16113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птиц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8064" y="5491287"/>
            <a:ext cx="299620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насекомых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67" b="98667" l="0" r="97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6536" y="908720"/>
            <a:ext cx="1190625" cy="14287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932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0390" y="3933056"/>
            <a:ext cx="1419225" cy="14287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6667" l="667" r="98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6712" y="1483904"/>
            <a:ext cx="1428750" cy="142875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25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4744" y="4190107"/>
            <a:ext cx="1514475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136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5.78035E-7 L 1.66667E-6 0.12509 C 1.66667E-6 0.18104 -0.08976 0.24994 -0.1625 0.24994 L -0.325 0.24994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50" y="12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21387E-6 L 0.48819 1.2138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21965E-6 L -0.48073 -0.0097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45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85185E-6 L 0.18541 -1.85185E-6 C 0.26857 -1.85185E-6 0.37083 0.05509 0.37083 0.10023 L 0.37083 0.20046 " pathEditMode="relative" rAng="0" ptsTypes="FfFF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42" y="10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71600" y="5394725"/>
            <a:ext cx="15442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паук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5618733" y="5511324"/>
            <a:ext cx="254146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кузнечик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64387" y="1196752"/>
            <a:ext cx="641522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400" b="1" dirty="0" smtClean="0">
                <a:ln w="11430"/>
                <a:gradFill>
                  <a:gsLst>
                    <a:gs pos="0">
                      <a:srgbClr val="A5644E">
                        <a:tint val="70000"/>
                        <a:satMod val="245000"/>
                      </a:srgbClr>
                    </a:gs>
                    <a:gs pos="75000">
                      <a:srgbClr val="A5644E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A5644E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Кто хотел погубить Муху – Цокотуху ?</a:t>
            </a:r>
            <a:endParaRPr lang="ru-RU" sz="4400" b="1" dirty="0">
              <a:ln w="11430"/>
              <a:gradFill>
                <a:gsLst>
                  <a:gs pos="0">
                    <a:srgbClr val="A5644E">
                      <a:tint val="70000"/>
                      <a:satMod val="245000"/>
                    </a:srgbClr>
                  </a:gs>
                  <a:gs pos="75000">
                    <a:srgbClr val="A5644E">
                      <a:tint val="90000"/>
                      <a:shade val="60000"/>
                      <a:satMod val="240000"/>
                    </a:srgbClr>
                  </a:gs>
                  <a:gs pos="100000">
                    <a:srgbClr val="A5644E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419" l="0" r="98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555" y="-4059832"/>
            <a:ext cx="4052889" cy="3417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00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2894 L 0 1.0435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955531" y="5373216"/>
            <a:ext cx="23871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воробей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44208" y="5527105"/>
            <a:ext cx="175118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комар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64387" y="1196752"/>
            <a:ext cx="641522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400" b="1" dirty="0" smtClean="0">
                <a:ln w="11430"/>
                <a:gradFill>
                  <a:gsLst>
                    <a:gs pos="0">
                      <a:srgbClr val="A5644E">
                        <a:tint val="70000"/>
                        <a:satMod val="245000"/>
                      </a:srgbClr>
                    </a:gs>
                    <a:gs pos="75000">
                      <a:srgbClr val="A5644E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A5644E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Кто спас </a:t>
            </a:r>
          </a:p>
          <a:p>
            <a:pPr lvl="0" algn="ctr"/>
            <a:r>
              <a:rPr lang="ru-RU" sz="4400" b="1" dirty="0" smtClean="0">
                <a:ln w="11430"/>
                <a:gradFill>
                  <a:gsLst>
                    <a:gs pos="0">
                      <a:srgbClr val="A5644E">
                        <a:tint val="70000"/>
                        <a:satMod val="245000"/>
                      </a:srgbClr>
                    </a:gs>
                    <a:gs pos="75000">
                      <a:srgbClr val="A5644E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A5644E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Муху – Цокотуху ?</a:t>
            </a:r>
            <a:endParaRPr lang="ru-RU" sz="4400" b="1" dirty="0">
              <a:ln w="11430"/>
              <a:gradFill>
                <a:gsLst>
                  <a:gs pos="0">
                    <a:srgbClr val="A5644E">
                      <a:tint val="70000"/>
                      <a:satMod val="245000"/>
                    </a:srgbClr>
                  </a:gs>
                  <a:gs pos="75000">
                    <a:srgbClr val="A5644E">
                      <a:tint val="90000"/>
                      <a:shade val="60000"/>
                      <a:satMod val="240000"/>
                    </a:srgbClr>
                  </a:gs>
                  <a:gs pos="100000">
                    <a:srgbClr val="A5644E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4643438" y="6286520"/>
            <a:ext cx="285752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667" l="1400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04899" y="351800"/>
            <a:ext cx="3168922" cy="3168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204291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9.24855E-7 L 0.33854 -9.24855E-7 C 0.49045 -9.24855E-7 0.67726 0.10012 0.67726 0.1822 L 0.67726 0.36416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54" y="181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875002"/>
            <a:ext cx="792088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6600" b="1" dirty="0" smtClean="0">
                <a:ln w="11430"/>
                <a:gradFill>
                  <a:gsLst>
                    <a:gs pos="0">
                      <a:srgbClr val="A5644E">
                        <a:tint val="70000"/>
                        <a:satMod val="245000"/>
                      </a:srgbClr>
                    </a:gs>
                    <a:gs pos="75000">
                      <a:srgbClr val="A5644E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A5644E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Попробуй ещё раз!</a:t>
            </a:r>
            <a:endParaRPr lang="ru-RU" sz="6600" b="1" dirty="0">
              <a:ln w="11430"/>
              <a:gradFill>
                <a:gsLst>
                  <a:gs pos="0">
                    <a:srgbClr val="A5644E">
                      <a:tint val="70000"/>
                      <a:satMod val="245000"/>
                    </a:srgbClr>
                  </a:gs>
                  <a:gs pos="75000">
                    <a:srgbClr val="A5644E">
                      <a:tint val="90000"/>
                      <a:shade val="60000"/>
                      <a:satMod val="240000"/>
                    </a:srgbClr>
                  </a:gs>
                  <a:gs pos="100000">
                    <a:srgbClr val="A5644E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назад 2">
            <a:hlinkClick r:id="" action="ppaction://hlinkshowjump?jump=lastslideviewed" highlightClick="1"/>
          </p:cNvPr>
          <p:cNvSpPr/>
          <p:nvPr/>
        </p:nvSpPr>
        <p:spPr>
          <a:xfrm>
            <a:off x="611560" y="6093296"/>
            <a:ext cx="360040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721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08820" y="2828835"/>
            <a:ext cx="55263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7200" b="1" dirty="0" smtClean="0">
                <a:ln w="11430"/>
                <a:gradFill>
                  <a:gsLst>
                    <a:gs pos="0">
                      <a:srgbClr val="A5644E">
                        <a:tint val="70000"/>
                        <a:satMod val="245000"/>
                      </a:srgbClr>
                    </a:gs>
                    <a:gs pos="75000">
                      <a:srgbClr val="A5644E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A5644E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Молодц</a:t>
            </a:r>
            <a:r>
              <a:rPr lang="ru-RU" sz="7200" b="1" dirty="0">
                <a:ln w="11430"/>
                <a:gradFill>
                  <a:gsLst>
                    <a:gs pos="0">
                      <a:srgbClr val="A5644E">
                        <a:tint val="70000"/>
                        <a:satMod val="245000"/>
                      </a:srgbClr>
                    </a:gs>
                    <a:gs pos="75000">
                      <a:srgbClr val="A5644E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A5644E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7200" b="1" dirty="0" smtClean="0">
                <a:ln w="11430"/>
                <a:gradFill>
                  <a:gsLst>
                    <a:gs pos="0">
                      <a:srgbClr val="A5644E">
                        <a:tint val="70000"/>
                        <a:satMod val="245000"/>
                      </a:srgbClr>
                    </a:gs>
                    <a:gs pos="75000">
                      <a:srgbClr val="A5644E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A5644E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!!!</a:t>
            </a:r>
            <a:endParaRPr lang="ru-RU" sz="7200" b="1" dirty="0">
              <a:ln w="11430"/>
              <a:gradFill>
                <a:gsLst>
                  <a:gs pos="0">
                    <a:srgbClr val="A5644E">
                      <a:tint val="70000"/>
                      <a:satMod val="245000"/>
                    </a:srgbClr>
                  </a:gs>
                  <a:gs pos="75000">
                    <a:srgbClr val="A5644E">
                      <a:tint val="90000"/>
                      <a:shade val="60000"/>
                      <a:satMod val="240000"/>
                    </a:srgbClr>
                  </a:gs>
                  <a:gs pos="100000">
                    <a:srgbClr val="A5644E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602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3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990</TotalTime>
  <Words>70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18</cp:revision>
  <dcterms:created xsi:type="dcterms:W3CDTF">2015-04-15T13:37:36Z</dcterms:created>
  <dcterms:modified xsi:type="dcterms:W3CDTF">2015-04-17T14:07:03Z</dcterms:modified>
</cp:coreProperties>
</file>