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86391" autoAdjust="0"/>
  </p:normalViewPr>
  <p:slideViewPr>
    <p:cSldViewPr>
      <p:cViewPr varScale="1">
        <p:scale>
          <a:sx n="97" d="100"/>
          <a:sy n="97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71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 в младшей группе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Залялова</a:t>
            </a:r>
            <a:r>
              <a:rPr lang="ru-RU" dirty="0" smtClean="0"/>
              <a:t> </a:t>
            </a:r>
            <a:r>
              <a:rPr lang="ru-RU" dirty="0" err="1" smtClean="0"/>
              <a:t>Рузалия</a:t>
            </a:r>
            <a:r>
              <a:rPr lang="ru-RU" dirty="0" smtClean="0"/>
              <a:t> </a:t>
            </a:r>
            <a:r>
              <a:rPr lang="ru-RU" dirty="0" err="1" smtClean="0"/>
              <a:t>Равильевна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2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31498" y="2276872"/>
            <a:ext cx="4320480" cy="434900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Приобщение ребенка к физкультуре важно не только с точки зрения укрепления их здоровья, но и для выработки привычки к занятиям спортом. Многим детям тяжело подниматься с теплой постели на зарядку. Но проходит время, неделя-другая, и малыш бодро вскакивает при первых звуках спортивного марша или иной музыки сопровождающей утреннюю зарядку. Вырабатывается условный динамический стереотип поведения, который вносит определенный ритм в утренний режим и не требует дополнительных волевых усилий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04785"/>
            <a:ext cx="338154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76672"/>
            <a:ext cx="7745505" cy="3877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00B0F0"/>
                </a:solidFill>
              </a:rPr>
              <a:t>Спасибо за внимание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160785" cy="398896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Дети – такие непоседы! Но не для того, чтобы усложнять жизнь взрослым, а просто такова физиологическая потребность молодого организма. Противоестественно и недальновидно заставлять детей сидеть на месте – это насилие над растущим организмом. Поэтому родителям надо реже употреблять окрики "не бегай", "не прыгай", "не крутись" и так далее, а направлять энергию детей в правильное русло с помощью физкультуры для детей.</a:t>
            </a:r>
          </a:p>
        </p:txBody>
      </p:sp>
      <p:pic>
        <p:nvPicPr>
          <p:cNvPr id="1026" name="Picture 2" descr="C:\Users\user\Desktop\физическое развитие\SDC10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1600" y="-9601200"/>
            <a:ext cx="96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изическое развитие\SDC10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1600" y="-9601200"/>
            <a:ext cx="9000000" cy="67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0" y="2564904"/>
            <a:ext cx="4283969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132856"/>
            <a:ext cx="5760640" cy="387781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Физические упражнения –средство физического воспитания дошкольников Характеристика физических упражнений Физическое упражнение – это такие двигательные действия (включая и их совокупности) , которые направлены на реализацию задач физического воспитания, сформированы и организованы по его закономерностям. 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упражнения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6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 подборе упражнений, учитывать следующие факторы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Педагогически правильное руководство занятия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Учитывать </a:t>
            </a:r>
            <a:r>
              <a:rPr lang="ru-RU" dirty="0"/>
              <a:t>индивидуальные особенности занимающихся (пол, возраст, состояние здоровья и др</a:t>
            </a:r>
            <a:r>
              <a:rPr lang="ru-RU" dirty="0" smtClean="0"/>
              <a:t>.).</a:t>
            </a:r>
          </a:p>
          <a:p>
            <a:r>
              <a:rPr lang="ru-RU" dirty="0" smtClean="0"/>
              <a:t>Учитывать </a:t>
            </a:r>
            <a:r>
              <a:rPr lang="ru-RU" dirty="0"/>
              <a:t>особенности самих упражнений (новизна, сложность, нагрузка, эмоциональность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внешних условий (погода, состояние мест занятий, качество инвентаря).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Подбор упражнений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51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545161" cy="3877815"/>
          </a:xfrm>
        </p:spPr>
        <p:txBody>
          <a:bodyPr>
            <a:normAutofit/>
          </a:bodyPr>
          <a:lstStyle/>
          <a:p>
            <a:r>
              <a:rPr lang="ru-RU" dirty="0"/>
              <a:t>В возрасте </a:t>
            </a:r>
            <a:r>
              <a:rPr lang="ru-RU" dirty="0" smtClean="0"/>
              <a:t>трех-четырех лет </a:t>
            </a:r>
            <a:r>
              <a:rPr lang="ru-RU" dirty="0"/>
              <a:t>ребенок очень подвижный и полон энергии, своими играми и занятиями он постоянно тренирует мышцы и совершенствует физические навыки и способность к ориентации в пространстве. Все родители замечают повышенную активность деток в этом возрасте, спать уложить их тяжело, а вот бегать, играть, резвиться они могут сколько угодно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Физкультура в 3-4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7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2060848"/>
            <a:ext cx="6336704" cy="413732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Ясно, что физкультура полезна для организма в любом возрасте, и вы можете заняться с ребенком полезной гимнастикой, упражнениями. Это даст возможность привить ребенку любовь к спорту и в более старшем возрасте, зарядка утром или периодические тренировки просто войдут в привычку вашего чада, что очень хорошо, согласитесь. Чтобы провести время с пользой и направить энергию в нужное </a:t>
            </a:r>
            <a:r>
              <a:rPr lang="ru-RU" dirty="0" smtClean="0"/>
              <a:t>русло.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89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3584721" cy="387781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Несколько </a:t>
            </a:r>
            <a:r>
              <a:rPr lang="ru-RU" dirty="0"/>
              <a:t>простых советов - совмещайте занятия утренней гимнастикой с закаливающими процедурами, с воздушными ваннами: заниматься можно босиком, минимум одежды стесняющей движения. - следите, чтобы ребенок не делал лишних движений в суставах, например, сгибание колен, при выполнении движений для туловища - можно использовать готовые комплексы упражнений, а можно составлять их самостоятельно. Упражнения подбираются с таким расчетом, чтобы в них принимали участие основные мышечные группы и системы детского организма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0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276872"/>
            <a:ext cx="7545161" cy="406097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последнее время большую популярность приобрел оздоровительный бег, быстро приобретший славу надежного средства против «болезней века» – инфаркта, гипертонии, атеросклероза и многих других. Бег является универсальным средством воздействия на организм. Бегать любят все – стар, и </a:t>
            </a:r>
            <a:r>
              <a:rPr lang="ru-RU" dirty="0" smtClean="0"/>
              <a:t>млад. </a:t>
            </a:r>
          </a:p>
          <a:p>
            <a:r>
              <a:rPr lang="ru-RU" dirty="0" smtClean="0"/>
              <a:t>Нельзя </a:t>
            </a:r>
            <a:r>
              <a:rPr lang="ru-RU" dirty="0"/>
              <a:t>изнурять малыша необходимостью пробежать, что бы это ни стоило запланированное расстояние. Важно, чтобы после занятий, ребенок испытывал желание пробежать еще часть дистанции.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Оздоровительный бег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04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4464496" cy="4608512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/>
              <a:t>Подвижные </a:t>
            </a:r>
            <a:r>
              <a:rPr lang="ru-RU" sz="3400" dirty="0"/>
              <a:t>игры имеют оздоровительное, воспитательное и образовательное значение и легко доступны для семейной физкультуры. Доказано. Что они улучшают физическое развитие детей, благотворно воздействуют на нервную систему и укрепляют здоровье. Кроме этого это очень эмоциональное спортивное занятие, которое может создавать очень большую физическую нагрузку на ребенка, что необходимо обязательно учитывать при организации занятий и игр с малышом</a:t>
            </a:r>
            <a:r>
              <a:rPr lang="ru-RU" sz="3400" dirty="0" smtClean="0"/>
              <a:t>. Почти </a:t>
            </a:r>
            <a:r>
              <a:rPr lang="ru-RU" sz="3400" dirty="0"/>
              <a:t>в каждой игре присутствует бег, прыжки, метания, упражнения на равновесие и т.д. В играх воспитываются основные физические качества ребенка, такие как сила, быстрота, выносливость и совершенствуются разнообразнейшие двигательные умения и навыки. Проводить игры можно в любое время года, на открытом воздухе</a:t>
            </a:r>
            <a:r>
              <a:rPr lang="ru-RU" sz="34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игры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8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92</TotalTime>
  <Words>662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Физическое развитие в младшей группе</vt:lpstr>
      <vt:lpstr>Презентация PowerPoint</vt:lpstr>
      <vt:lpstr>Физические упражнения</vt:lpstr>
      <vt:lpstr>Подбор упражнений</vt:lpstr>
      <vt:lpstr>Физкультура в 3-4 года</vt:lpstr>
      <vt:lpstr>Презентация PowerPoint</vt:lpstr>
      <vt:lpstr>Утренняя гимнастика</vt:lpstr>
      <vt:lpstr>Оздоровительный бег</vt:lpstr>
      <vt:lpstr>Подвижные игры</vt:lpstr>
      <vt:lpstr>Физическое развитие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2015-02-20T08:40:40Z</dcterms:created>
  <dcterms:modified xsi:type="dcterms:W3CDTF">2015-07-03T17:53:57Z</dcterms:modified>
</cp:coreProperties>
</file>