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0" r:id="rId6"/>
    <p:sldId id="273" r:id="rId7"/>
    <p:sldId id="279" r:id="rId8"/>
    <p:sldId id="280" r:id="rId9"/>
    <p:sldId id="281" r:id="rId10"/>
    <p:sldId id="285" r:id="rId11"/>
    <p:sldId id="288" r:id="rId12"/>
    <p:sldId id="289" r:id="rId13"/>
    <p:sldId id="274" r:id="rId14"/>
    <p:sldId id="277" r:id="rId15"/>
    <p:sldId id="268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6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24200"/>
            <a:ext cx="7702624" cy="18943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Игры по формированию ЗОЖ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Воспитатель: </a:t>
            </a:r>
            <a:r>
              <a:rPr lang="ru-RU" dirty="0" err="1" smtClean="0">
                <a:solidFill>
                  <a:srgbClr val="7030A0"/>
                </a:solidFill>
              </a:rPr>
              <a:t>Залялова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Рузалия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Равильевна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формирование ЗОЖ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064896" cy="5184576"/>
          </a:xfrm>
        </p:spPr>
        <p:txBody>
          <a:bodyPr>
            <a:noAutofit/>
          </a:bodyPr>
          <a:lstStyle/>
          <a:p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Дидактическая игра – это сложное, многогранное явление. В дидактических играх происходит не только усвоение учебных заданий, умений и навыков, но и развиваются все психические процессы детей, их эмоционально-волевая сфера, способности и умения. Дидактическая игра помогает сделать учебный материал увлекательным, создать радостное рабочее настроение. Умелое использование дидактической игры в учебном процессе облегчает его, так как игровая деятельность привычна ребенку. Через игру быстрее познаются закономерности обучения. Положительные эмоции облегчают процесс познания.</a:t>
            </a:r>
          </a:p>
          <a:p>
            <a:endParaRPr lang="ru-RU" sz="1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46" y="332656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484784"/>
            <a:ext cx="3744416" cy="498916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Одной из самых действенных закаливающих процедур в повседневной жизни является прогулка. Для того чтобы она действительно давала эффект, виды деятельности на прогулке меняются в зависимости от предыдущего занятия. Так после занятия, на котором дети сидели, прогулка начинается с пробежки, подвижных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546"/>
            <a:ext cx="4426184" cy="331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2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3970784" cy="506117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 имеют оздоровительное, воспитательное и образовательное значение. Доказано. Что они улучшают физическое развитие детей, благотворно воздействуют на нервную систему и укрепляют здоровье. Кроме этого это очень эмоциональное спортивное занятие, которое может создавать очень большую физическую нагрузку на ребенка, что необходимо обязательно учитывать при организации занятий и игр с малышами. Почти в каждой игре присутствует бег, прыжки, метания, упражнения на равновесие и т.д. В играх воспитываются основные физические качества ребенка, такие как сила, быстрота, выносливость и совершенствуются разнообразнейшие двигательные умения и навыки. Проводить игры можно в любое время года, и на открытом воздухе.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0184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9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сна…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464496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В 15 часов дети просыпаются, выполняют </a:t>
            </a:r>
            <a:r>
              <a:rPr lang="ru-RU" dirty="0" smtClean="0">
                <a:solidFill>
                  <a:srgbClr val="00B050"/>
                </a:solidFill>
              </a:rPr>
              <a:t>игры в </a:t>
            </a:r>
            <a:r>
              <a:rPr lang="ru-RU" dirty="0">
                <a:solidFill>
                  <a:srgbClr val="00B050"/>
                </a:solidFill>
              </a:rPr>
              <a:t>кроватке, разогревают стопы </a:t>
            </a:r>
            <a:r>
              <a:rPr lang="ru-RU" dirty="0" smtClean="0">
                <a:solidFill>
                  <a:srgbClr val="00B050"/>
                </a:solidFill>
              </a:rPr>
              <a:t>ног.  Хождение </a:t>
            </a:r>
            <a:r>
              <a:rPr lang="ru-RU" dirty="0">
                <a:solidFill>
                  <a:srgbClr val="00B050"/>
                </a:solidFill>
              </a:rPr>
              <a:t>по ребристой доске и «Дорожкам здоровья» — массажный коврик, коврик с нашитыми пуговицами и речными камушками. Подобные дорожки </a:t>
            </a:r>
            <a:r>
              <a:rPr lang="ru-RU" dirty="0" smtClean="0">
                <a:solidFill>
                  <a:srgbClr val="00B050"/>
                </a:solidFill>
              </a:rPr>
              <a:t>используют </a:t>
            </a:r>
            <a:r>
              <a:rPr lang="ru-RU" dirty="0">
                <a:solidFill>
                  <a:srgbClr val="00B050"/>
                </a:solidFill>
              </a:rPr>
              <a:t>для профилактики плоскостопия и являются активными раздражителями рецепторов, находящимися на стопе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8" y="234888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52" y="26064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Важную роль играет дыхание. Дыхательные упражнения включаются во все оздоровительные упражнения. В работе с детьми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трех, четырех лет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используются несложные упражнения. Учитывается недостаточно развитая координация движений. Эффективно использовать в этом возрасте игровых приемов, эмоционально-образных упражнений.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51250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8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Сюжетно-ролевая игра- королева игр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556792"/>
            <a:ext cx="443292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развивает потенциальные возможности детей;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имеет решающее значение для психического развития ребёнка;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является формой моделирования ребёнком социальных отношений;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обладает уникальными особенностями, своеобразной структурой, специфическими чертами, которые отличают её от других видов игр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0" y="206084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Главными союзниками в </a:t>
            </a:r>
            <a:r>
              <a:rPr lang="ru-RU" dirty="0" smtClean="0">
                <a:solidFill>
                  <a:srgbClr val="7030A0"/>
                </a:solidFill>
              </a:rPr>
              <a:t>моей работе </a:t>
            </a:r>
            <a:r>
              <a:rPr lang="ru-RU" dirty="0">
                <a:solidFill>
                  <a:srgbClr val="7030A0"/>
                </a:solidFill>
              </a:rPr>
              <a:t>по формированию привычки к здоровому образу жизни у малышей являются родители. С первых дней знакомства с ними, </a:t>
            </a:r>
            <a:r>
              <a:rPr lang="ru-RU" dirty="0" smtClean="0">
                <a:solidFill>
                  <a:srgbClr val="7030A0"/>
                </a:solidFill>
              </a:rPr>
              <a:t>я показываю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рассказываю </a:t>
            </a:r>
            <a:r>
              <a:rPr lang="ru-RU" dirty="0">
                <a:solidFill>
                  <a:srgbClr val="7030A0"/>
                </a:solidFill>
              </a:rPr>
              <a:t>всё, что ждёт их детей в нашем детском саду, обращая особое внимание на вопросы, связанные со здоровьем детей. </a:t>
            </a:r>
            <a:r>
              <a:rPr lang="ru-RU" dirty="0" smtClean="0">
                <a:solidFill>
                  <a:srgbClr val="7030A0"/>
                </a:solidFill>
              </a:rPr>
              <a:t>Выслушиваю </a:t>
            </a:r>
            <a:r>
              <a:rPr lang="ru-RU" dirty="0">
                <a:solidFill>
                  <a:srgbClr val="7030A0"/>
                </a:solidFill>
              </a:rPr>
              <a:t>их просьбы относительно питания, сна, одежды ребёнка. Все медицинские и закаливающие процедуры </a:t>
            </a:r>
            <a:r>
              <a:rPr lang="ru-RU" dirty="0" smtClean="0">
                <a:solidFill>
                  <a:srgbClr val="7030A0"/>
                </a:solidFill>
              </a:rPr>
              <a:t>провожу </a:t>
            </a:r>
            <a:r>
              <a:rPr lang="ru-RU" dirty="0">
                <a:solidFill>
                  <a:srgbClr val="7030A0"/>
                </a:solidFill>
              </a:rPr>
              <a:t>с согласия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723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7467600" cy="4873752"/>
          </a:xfrm>
        </p:spPr>
        <p:txBody>
          <a:bodyPr/>
          <a:lstStyle/>
          <a:p>
            <a:pPr lvl="1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Забота о здоровье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игра?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Игра — это ведущая деятельность у детей в дошкольном возрасте. Иными словами, игра — это то, чем и в чём наши дети живут с рождения и, как минимум, до школы. А раз игра и жизнь у детей волшебным образом (и объективно) неразделимы, то мы, взрослые, должны это принять и сделать игру своей союзницей в деле обучения и развития своих детей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2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3888" y="3861048"/>
            <a:ext cx="2160240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Игра – </a:t>
            </a:r>
            <a:r>
              <a:rPr lang="ru-RU" b="1" u="sng" dirty="0">
                <a:solidFill>
                  <a:srgbClr val="00B050"/>
                </a:solidFill>
              </a:rPr>
              <a:t>ведущий</a:t>
            </a:r>
            <a:r>
              <a:rPr lang="ru-RU" b="1" dirty="0">
                <a:solidFill>
                  <a:srgbClr val="00B050"/>
                </a:solidFill>
              </a:rPr>
              <a:t> вид деятельности дошкольника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276872"/>
            <a:ext cx="208823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Игра – средство формирования умственного плана действия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276872"/>
            <a:ext cx="216024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Игра – средство формирования умственного плана действия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2276872"/>
            <a:ext cx="208823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Игра – средство развития способности к символизации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5229200"/>
            <a:ext cx="2160240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Игра – средство социализации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Средство развития коммуникативных способностей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 flipV="1">
            <a:off x="6300190" y="6309320"/>
            <a:ext cx="288033" cy="7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3251" y="5301208"/>
            <a:ext cx="2232248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B050"/>
                </a:solidFill>
              </a:rPr>
              <a:t>Игра - средство развития произвольности поведения</a:t>
            </a:r>
          </a:p>
        </p:txBody>
      </p:sp>
      <p:cxnSp>
        <p:nvCxnSpPr>
          <p:cNvPr id="15" name="Прямая со стрелкой 14"/>
          <p:cNvCxnSpPr>
            <a:stCxn id="4" idx="1"/>
            <a:endCxn id="8" idx="0"/>
          </p:cNvCxnSpPr>
          <p:nvPr/>
        </p:nvCxnSpPr>
        <p:spPr>
          <a:xfrm flipH="1">
            <a:off x="2051720" y="4473116"/>
            <a:ext cx="1512168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>
            <a:off x="5724128" y="4473116"/>
            <a:ext cx="1476161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</p:cNvCxnSpPr>
          <p:nvPr/>
        </p:nvCxnSpPr>
        <p:spPr>
          <a:xfrm flipV="1">
            <a:off x="5724128" y="3356992"/>
            <a:ext cx="1996772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0"/>
          </p:cNvCxnSpPr>
          <p:nvPr/>
        </p:nvCxnSpPr>
        <p:spPr>
          <a:xfrm flipV="1">
            <a:off x="4644008" y="3356992"/>
            <a:ext cx="53920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5" idx="2"/>
          </p:cNvCxnSpPr>
          <p:nvPr/>
        </p:nvCxnSpPr>
        <p:spPr>
          <a:xfrm flipH="1" flipV="1">
            <a:off x="2087724" y="3356992"/>
            <a:ext cx="1533404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Игры…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на развитие слухового внимания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релаксационные упражнения</a:t>
            </a:r>
          </a:p>
          <a:p>
            <a:r>
              <a:rPr lang="ru-RU" dirty="0">
                <a:solidFill>
                  <a:srgbClr val="00B050"/>
                </a:solidFill>
              </a:rPr>
              <a:t>на сплочение</a:t>
            </a:r>
          </a:p>
          <a:p>
            <a:r>
              <a:rPr lang="ru-RU" dirty="0">
                <a:solidFill>
                  <a:srgbClr val="00B050"/>
                </a:solidFill>
              </a:rPr>
              <a:t>на организацию внимания</a:t>
            </a:r>
          </a:p>
          <a:p>
            <a:r>
              <a:rPr lang="ru-RU" dirty="0">
                <a:solidFill>
                  <a:srgbClr val="00B050"/>
                </a:solidFill>
              </a:rPr>
              <a:t>на координацию речи и движений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инсценированные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2708920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привитие культурно-гигиенических навыков через игры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7624" y="1556792"/>
            <a:ext cx="7427168" cy="48737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Приучаем ребёнка к гигиеническому индивидуализму: своя расчёска, своя постель, свой горшок, свой носовой платок, своё полотенце. Подводим детей к пониманию того, что соблюдение чистоты тела важно не только для охраны личного здоровья, но и здоровья окружающих.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в сухом бассейне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536504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В нашей группе малышня с удовольствием играет в таком бассейне. Известно, что игры в сухом бассейне положительно влияют на опорно-двигательный аппарат ребенка. Ведь позвоночник в детском возрасте еще очень мягкий, он не сформирован и легко подвергается деформации во время физических нагрузок. А при выполнении любых упражнений в сухом бассейне тело ребенка буквально скользит по шарикам, которые бережно поддерживают позвоночник и корректируют правильную осанку. Кроме того, подвижные игры в сухом бассейне еще очень благоприятно сказываются на дыхательной системе. 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4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развитие мелкой моторики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600200"/>
            <a:ext cx="4104456" cy="48737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младшей группе не проходят ни дня без настольно – печатных игр, это весьма интересное занятие для малышей. Настольно – печатные игры совершенствуют координацию рук, развивает ловкость, меткость, глазомер детей.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6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Польза мягких модулей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87375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Большинство убедилось, что игровые мягкие модули способствуют развитию детей. Наборы состоящие из нескольких элементов, отличаются не только размерами, но и формой. Это открывает большие возможности для детской фантазии и творческого мышления. </a:t>
            </a:r>
          </a:p>
          <a:p>
            <a:r>
              <a:rPr lang="ru-RU" dirty="0">
                <a:solidFill>
                  <a:srgbClr val="00B050"/>
                </a:solidFill>
              </a:rPr>
              <a:t>В процессе активных игр с мягкими модулями задействованы разные группы мышц, происходит развитие  моторики ручек малыша, познавательная деятельность развивает эмоционально волевую направленность у ребенка.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875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Игры по формированию ЗОЖ</vt:lpstr>
      <vt:lpstr>Презентация PowerPoint</vt:lpstr>
      <vt:lpstr>Что такое игра?</vt:lpstr>
      <vt:lpstr>Презентация PowerPoint</vt:lpstr>
      <vt:lpstr>Игры…</vt:lpstr>
      <vt:lpstr>Игры на привитие культурно-гигиенических навыков через игры</vt:lpstr>
      <vt:lpstr>Игры в сухом бассейне</vt:lpstr>
      <vt:lpstr>Игры на развитие мелкой моторики</vt:lpstr>
      <vt:lpstr>Польза мягких модулей</vt:lpstr>
      <vt:lpstr>Дидактические игры по формирование ЗОЖ</vt:lpstr>
      <vt:lpstr>Прогулка</vt:lpstr>
      <vt:lpstr>Подвижные игры</vt:lpstr>
      <vt:lpstr>После сна…</vt:lpstr>
      <vt:lpstr>Дыхательные упражнения</vt:lpstr>
      <vt:lpstr>Сюжетно-ролевая игра- королева игр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2015-02-22T10:10:08Z</dcterms:created>
  <dcterms:modified xsi:type="dcterms:W3CDTF">2015-07-03T17:57:34Z</dcterms:modified>
</cp:coreProperties>
</file>