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We are going to the Moon</a:t>
            </a:r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12976"/>
            <a:ext cx="2800350" cy="28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dirty="0" smtClean="0"/>
              <a:t>Spaceship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Helmet    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rocket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20688"/>
            <a:ext cx="1895872" cy="14219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26" y="2293986"/>
            <a:ext cx="2298339" cy="16390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246" y="4149080"/>
            <a:ext cx="1712443" cy="173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1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Earth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astronaut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/>
              <a:t>Moon </a:t>
            </a:r>
            <a:r>
              <a:rPr lang="en-US" smtClean="0"/>
              <a:t>         </a:t>
            </a:r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48680"/>
            <a:ext cx="1831766" cy="13731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845" y="2708920"/>
            <a:ext cx="1921396" cy="192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58655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7847" y="1392694"/>
            <a:ext cx="2736304" cy="244827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lift</a:t>
            </a:r>
            <a:endParaRPr lang="ru-RU" sz="6000" dirty="0"/>
          </a:p>
        </p:txBody>
      </p:sp>
      <p:sp>
        <p:nvSpPr>
          <p:cNvPr id="9" name="Овал 8"/>
          <p:cNvSpPr/>
          <p:nvPr/>
        </p:nvSpPr>
        <p:spPr>
          <a:xfrm>
            <a:off x="827584" y="2924944"/>
            <a:ext cx="2808312" cy="24482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walk</a:t>
            </a:r>
            <a:endParaRPr lang="ru-RU" sz="6000" dirty="0"/>
          </a:p>
        </p:txBody>
      </p:sp>
      <p:sp>
        <p:nvSpPr>
          <p:cNvPr id="10" name="Овал 9"/>
          <p:cNvSpPr/>
          <p:nvPr/>
        </p:nvSpPr>
        <p:spPr>
          <a:xfrm>
            <a:off x="2843808" y="3840966"/>
            <a:ext cx="2736304" cy="23762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take</a:t>
            </a:r>
            <a:endParaRPr lang="ru-RU" sz="6000" dirty="0"/>
          </a:p>
        </p:txBody>
      </p:sp>
      <p:sp>
        <p:nvSpPr>
          <p:cNvPr id="11" name="Овал 10"/>
          <p:cNvSpPr/>
          <p:nvPr/>
        </p:nvSpPr>
        <p:spPr>
          <a:xfrm>
            <a:off x="4443683" y="881386"/>
            <a:ext cx="2448272" cy="20882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do</a:t>
            </a:r>
            <a:endParaRPr lang="ru-RU" sz="6600" dirty="0"/>
          </a:p>
        </p:txBody>
      </p:sp>
      <p:sp>
        <p:nvSpPr>
          <p:cNvPr id="12" name="Овал 11"/>
          <p:cNvSpPr/>
          <p:nvPr/>
        </p:nvSpPr>
        <p:spPr>
          <a:xfrm>
            <a:off x="5667819" y="1832693"/>
            <a:ext cx="2808312" cy="234026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sit</a:t>
            </a:r>
            <a:endParaRPr lang="ru-RU" sz="4800" dirty="0"/>
          </a:p>
        </p:txBody>
      </p:sp>
      <p:sp>
        <p:nvSpPr>
          <p:cNvPr id="13" name="Овал 12"/>
          <p:cNvSpPr/>
          <p:nvPr/>
        </p:nvSpPr>
        <p:spPr>
          <a:xfrm>
            <a:off x="4968044" y="3152150"/>
            <a:ext cx="2664296" cy="25922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put</a:t>
            </a:r>
            <a:endParaRPr lang="ru-RU" sz="6600" dirty="0"/>
          </a:p>
        </p:txBody>
      </p:sp>
      <p:sp>
        <p:nvSpPr>
          <p:cNvPr id="15" name="Овал 14"/>
          <p:cNvSpPr/>
          <p:nvPr/>
        </p:nvSpPr>
        <p:spPr>
          <a:xfrm>
            <a:off x="2537208" y="582896"/>
            <a:ext cx="2653444" cy="25958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go</a:t>
            </a:r>
            <a:endParaRPr lang="ru-RU" sz="7200" dirty="0"/>
          </a:p>
        </p:txBody>
      </p:sp>
      <p:sp>
        <p:nvSpPr>
          <p:cNvPr id="16" name="Овал 15"/>
          <p:cNvSpPr/>
          <p:nvPr/>
        </p:nvSpPr>
        <p:spPr>
          <a:xfrm>
            <a:off x="3043954" y="2204864"/>
            <a:ext cx="286019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</a:rPr>
              <a:t>ing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                   am</a:t>
            </a:r>
            <a:endParaRPr lang="en-US" sz="4000" dirty="0"/>
          </a:p>
          <a:p>
            <a:r>
              <a:rPr lang="en-US" sz="4000" dirty="0" smtClean="0"/>
              <a:t>To be           is                      </a:t>
            </a:r>
            <a:r>
              <a:rPr lang="en-US" sz="4000" smtClean="0"/>
              <a:t>Ving  </a:t>
            </a:r>
            <a:endParaRPr lang="en-US" sz="4000" dirty="0" smtClean="0"/>
          </a:p>
          <a:p>
            <a:r>
              <a:rPr lang="en-US" sz="4000" dirty="0" smtClean="0"/>
              <a:t>                   are</a:t>
            </a:r>
          </a:p>
          <a:p>
            <a:r>
              <a:rPr lang="en-US" sz="4000" dirty="0" smtClean="0"/>
              <a:t>I </a:t>
            </a:r>
            <a:r>
              <a:rPr lang="en-US" sz="4000" dirty="0" smtClean="0">
                <a:solidFill>
                  <a:srgbClr val="C00000"/>
                </a:solidFill>
              </a:rPr>
              <a:t>am </a:t>
            </a:r>
            <a:r>
              <a:rPr lang="en-US" sz="4000" dirty="0" smtClean="0"/>
              <a:t>mak</a:t>
            </a:r>
            <a:r>
              <a:rPr lang="en-US" sz="4000" dirty="0" smtClean="0">
                <a:solidFill>
                  <a:srgbClr val="C00000"/>
                </a:solidFill>
              </a:rPr>
              <a:t>ing</a:t>
            </a:r>
            <a:r>
              <a:rPr lang="en-US" sz="4000" dirty="0" smtClean="0"/>
              <a:t> a robot</a:t>
            </a:r>
          </a:p>
          <a:p>
            <a:r>
              <a:rPr lang="en-US" sz="4000" dirty="0" smtClean="0"/>
              <a:t>He </a:t>
            </a:r>
            <a:r>
              <a:rPr lang="en-US" sz="4000" dirty="0" smtClean="0">
                <a:solidFill>
                  <a:srgbClr val="C00000"/>
                </a:solidFill>
              </a:rPr>
              <a:t>is</a:t>
            </a:r>
            <a:r>
              <a:rPr lang="en-US" sz="4000" dirty="0" smtClean="0"/>
              <a:t> putt</a:t>
            </a:r>
            <a:r>
              <a:rPr lang="en-US" sz="4000" dirty="0" smtClean="0">
                <a:solidFill>
                  <a:srgbClr val="C00000"/>
                </a:solidFill>
              </a:rPr>
              <a:t>ing</a:t>
            </a:r>
            <a:r>
              <a:rPr lang="en-US" sz="4000" dirty="0" smtClean="0"/>
              <a:t> on his helmet</a:t>
            </a:r>
          </a:p>
          <a:p>
            <a:r>
              <a:rPr lang="en-US" sz="4000" dirty="0" smtClean="0"/>
              <a:t>We </a:t>
            </a:r>
            <a:r>
              <a:rPr lang="en-US" sz="4000" dirty="0" smtClean="0">
                <a:solidFill>
                  <a:srgbClr val="C00000"/>
                </a:solidFill>
              </a:rPr>
              <a:t>are</a:t>
            </a:r>
            <a:r>
              <a:rPr lang="en-US" sz="4000" dirty="0" smtClean="0"/>
              <a:t> fly</a:t>
            </a:r>
            <a:r>
              <a:rPr lang="en-US" sz="4000" dirty="0" smtClean="0">
                <a:solidFill>
                  <a:srgbClr val="C00000"/>
                </a:solidFill>
              </a:rPr>
              <a:t>ing</a:t>
            </a:r>
            <a:r>
              <a:rPr lang="en-US" sz="4000" dirty="0" smtClean="0"/>
              <a:t> to the moon</a:t>
            </a:r>
            <a:endParaRPr lang="en-US" sz="4000" dirty="0"/>
          </a:p>
          <a:p>
            <a:pPr marL="0" indent="0">
              <a:buNone/>
            </a:pP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015716" y="54868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374179" y="134076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95736" y="170080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рест 9"/>
          <p:cNvSpPr/>
          <p:nvPr/>
        </p:nvSpPr>
        <p:spPr>
          <a:xfrm>
            <a:off x="4283968" y="980728"/>
            <a:ext cx="1152128" cy="122413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8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49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We are going to the Moon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going to the Moon</dc:title>
  <dc:creator>teacher</dc:creator>
  <cp:lastModifiedBy>teacher</cp:lastModifiedBy>
  <cp:revision>5</cp:revision>
  <dcterms:created xsi:type="dcterms:W3CDTF">2015-04-13T11:59:08Z</dcterms:created>
  <dcterms:modified xsi:type="dcterms:W3CDTF">2015-05-24T12:00:19Z</dcterms:modified>
</cp:coreProperties>
</file>