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7F07F-76DC-4B02-A3E2-50011AEA08E2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F30D0-EF0E-4545-A2CB-3550FD835B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7F07F-76DC-4B02-A3E2-50011AEA08E2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F30D0-EF0E-4545-A2CB-3550FD835BB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7F07F-76DC-4B02-A3E2-50011AEA08E2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F30D0-EF0E-4545-A2CB-3550FD835BB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7F07F-76DC-4B02-A3E2-50011AEA08E2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F30D0-EF0E-4545-A2CB-3550FD835BB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7F07F-76DC-4B02-A3E2-50011AEA08E2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F30D0-EF0E-4545-A2CB-3550FD835B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7F07F-76DC-4B02-A3E2-50011AEA08E2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F30D0-EF0E-4545-A2CB-3550FD835BB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7F07F-76DC-4B02-A3E2-50011AEA08E2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F30D0-EF0E-4545-A2CB-3550FD835B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7F07F-76DC-4B02-A3E2-50011AEA08E2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F30D0-EF0E-4545-A2CB-3550FD835BB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7F07F-76DC-4B02-A3E2-50011AEA08E2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F30D0-EF0E-4545-A2CB-3550FD835BB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7F07F-76DC-4B02-A3E2-50011AEA08E2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F30D0-EF0E-4545-A2CB-3550FD835BB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0D7F07F-76DC-4B02-A3E2-50011AEA08E2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07F30D0-EF0E-4545-A2CB-3550FD835BB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D7F07F-76DC-4B02-A3E2-50011AEA08E2}" type="datetimeFigureOut">
              <a:rPr lang="ru-RU" smtClean="0"/>
              <a:t>24.05.2015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07F30D0-EF0E-4545-A2CB-3550FD835BB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201028" cy="603277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ru-RU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Опасные предметы дома</a:t>
            </a:r>
            <a:r>
              <a:rPr lang="ru-RU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/>
            </a:r>
            <a:br>
              <a:rPr lang="ru-RU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</a:br>
            <a:r>
              <a:rPr lang="ru-RU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(</a:t>
            </a:r>
            <a: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загадки для детей)</a:t>
            </a:r>
            <a:b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b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b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1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воспитатель </a:t>
            </a:r>
            <a:br>
              <a:rPr lang="ru-RU" sz="1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МбУ</a:t>
            </a:r>
            <a:r>
              <a:rPr lang="ru-RU" sz="1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«Социально-реабилитационный центр</a:t>
            </a:r>
            <a:br>
              <a:rPr lang="ru-RU" sz="1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для несовершеннолетних»</a:t>
            </a:r>
            <a:br>
              <a:rPr lang="ru-RU" sz="1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п.ивня белгородской области</a:t>
            </a:r>
            <a:br>
              <a:rPr lang="ru-RU" sz="1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медведева</a:t>
            </a:r>
            <a:r>
              <a:rPr lang="ru-RU" sz="1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Анжела </a:t>
            </a:r>
            <a:r>
              <a:rPr lang="ru-RU" sz="1400" b="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михайловна</a:t>
            </a:r>
            <a:endParaRPr lang="ru-RU" sz="2800" b="0" i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0960">
            <a:off x="810101" y="1079547"/>
            <a:ext cx="2845157" cy="2408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8785">
            <a:off x="4742490" y="1759474"/>
            <a:ext cx="1961759" cy="2533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8931">
            <a:off x="1403648" y="3861048"/>
            <a:ext cx="190500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1000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72000" y="428604"/>
            <a:ext cx="44291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  Ей набили мясом рот, </a:t>
            </a:r>
          </a:p>
          <a:p>
            <a:r>
              <a:rPr lang="ru-RU" sz="2800" dirty="0"/>
              <a:t>И она его жуёт, </a:t>
            </a:r>
          </a:p>
          <a:p>
            <a:r>
              <a:rPr lang="ru-RU" sz="2800" dirty="0"/>
              <a:t>Жуёт, жуёт и не глотает — </a:t>
            </a:r>
          </a:p>
          <a:p>
            <a:r>
              <a:rPr lang="ru-RU" sz="2800" dirty="0"/>
              <a:t>В тарелку отправляет.                                            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(мясорубка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48680"/>
            <a:ext cx="3519835" cy="35198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12160" y="428605"/>
            <a:ext cx="23574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Посмотрите на меня – вся дырявая я, но зато я ловко тру тебе морковку.</a:t>
            </a:r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           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терка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20688"/>
            <a:ext cx="4464496" cy="44644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12160" y="315938"/>
            <a:ext cx="23574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 Спят смирно дочки </a:t>
            </a:r>
          </a:p>
          <a:p>
            <a:r>
              <a:rPr lang="ru-RU" sz="2800" dirty="0"/>
              <a:t>В фанерном </a:t>
            </a:r>
            <a:r>
              <a:rPr lang="ru-RU" sz="2800" dirty="0" err="1"/>
              <a:t>домочке</a:t>
            </a:r>
            <a:r>
              <a:rPr lang="ru-RU" sz="2800" dirty="0"/>
              <a:t>. </a:t>
            </a:r>
          </a:p>
          <a:p>
            <a:r>
              <a:rPr lang="ru-RU" sz="2800" dirty="0"/>
              <a:t>У сонь, у </a:t>
            </a:r>
            <a:r>
              <a:rPr lang="ru-RU" sz="2800" dirty="0" err="1"/>
              <a:t>тихонь</a:t>
            </a:r>
            <a:r>
              <a:rPr lang="ru-RU" sz="2800" dirty="0"/>
              <a:t> </a:t>
            </a:r>
          </a:p>
          <a:p>
            <a:r>
              <a:rPr lang="ru-RU" sz="2800" dirty="0"/>
              <a:t>В головках огонь.             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спички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57864"/>
            <a:ext cx="4526321" cy="35283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29256" y="642918"/>
            <a:ext cx="30003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Кто по проводам</a:t>
            </a:r>
          </a:p>
          <a:p>
            <a:r>
              <a:rPr lang="ru-RU" sz="2800" dirty="0"/>
              <a:t>В дом приходит к нам?</a:t>
            </a:r>
          </a:p>
          <a:p>
            <a:r>
              <a:rPr lang="ru-RU" sz="2800" dirty="0"/>
              <a:t>К дальним селам, городам</a:t>
            </a:r>
          </a:p>
          <a:p>
            <a:r>
              <a:rPr lang="ru-RU" sz="2800" dirty="0"/>
              <a:t>Кто идёт по проводам?</a:t>
            </a:r>
          </a:p>
          <a:p>
            <a:r>
              <a:rPr lang="ru-RU" sz="2800" dirty="0"/>
              <a:t>Светлое величество!</a:t>
            </a:r>
          </a:p>
          <a:p>
            <a:r>
              <a:rPr lang="ru-RU" sz="2800" dirty="0"/>
              <a:t>Это..?</a:t>
            </a:r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      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электричество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80728"/>
            <a:ext cx="3998323" cy="3467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214942" y="428604"/>
            <a:ext cx="3286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Два конца, два кольца, а посередине гвоздик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ножницы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0406" y="1491922"/>
            <a:ext cx="4306208" cy="299578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86446" y="642918"/>
            <a:ext cx="292895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Не хочу я молчать, дайте волю постучать. И стучит день-деньской он железной головой.</a:t>
            </a:r>
            <a:endParaRPr lang="ru-RU" sz="2800" dirty="0" smtClean="0"/>
          </a:p>
          <a:p>
            <a:r>
              <a:rPr lang="ru-RU" sz="2800" b="1" dirty="0"/>
              <a:t> </a:t>
            </a:r>
            <a:r>
              <a:rPr lang="ru-RU" sz="2800" b="1" dirty="0" smtClean="0"/>
              <a:t>                     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молоток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 smtClean="0"/>
          </a:p>
          <a:p>
            <a:r>
              <a:rPr lang="ru-RU" sz="2800" b="1" dirty="0"/>
              <a:t> </a:t>
            </a:r>
            <a:r>
              <a:rPr lang="ru-RU" sz="2800" b="1" dirty="0" smtClean="0"/>
              <a:t>              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r>
              <a:rPr lang="ru-RU" sz="2800" b="1" dirty="0"/>
              <a:t> </a:t>
            </a:r>
            <a:r>
              <a:rPr lang="ru-RU" sz="2800" i="1" u="sng" dirty="0" smtClean="0">
                <a:solidFill>
                  <a:srgbClr val="C00000"/>
                </a:solidFill>
              </a:rPr>
              <a:t> </a:t>
            </a:r>
            <a:endParaRPr lang="ru-RU" sz="2800" b="1" dirty="0" smtClean="0"/>
          </a:p>
          <a:p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0" y="836712"/>
            <a:ext cx="4680520" cy="32403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500694" y="642918"/>
            <a:ext cx="32147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Конь стальной, хвост льняной, подружись-ка ты со мной.</a:t>
            </a:r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                     </a:t>
            </a:r>
            <a:r>
              <a:rPr lang="ru-RU" sz="2800" i="1" u="sng" dirty="0" smtClean="0">
                <a:solidFill>
                  <a:srgbClr val="C00000"/>
                </a:solidFill>
              </a:rPr>
              <a:t>(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иголка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50414"/>
            <a:ext cx="3711704" cy="20661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506" y="3429000"/>
            <a:ext cx="3623628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29256" y="500042"/>
            <a:ext cx="31432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Плывет электроход то назад, то вперед.</a:t>
            </a:r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          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утюг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6712"/>
            <a:ext cx="4438618" cy="32403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00694" y="642918"/>
            <a:ext cx="30003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меня есть лезвие – острое, железное, обращайтесь осторожно, мной порезаться можно.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нож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836712"/>
            <a:ext cx="3941425" cy="41764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14942" y="785794"/>
            <a:ext cx="26432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брюхе жарко у меня, а в носу моем дыра, когда все во мне кипит, из нее пар валит.</a:t>
            </a:r>
            <a:endParaRPr lang="ru-RU" sz="2800" dirty="0" smtClean="0"/>
          </a:p>
          <a:p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                 </a:t>
            </a:r>
            <a:r>
              <a:rPr lang="ru-RU" sz="2800" u="sng" dirty="0" smtClean="0">
                <a:solidFill>
                  <a:srgbClr val="C00000"/>
                </a:solidFill>
              </a:rPr>
              <a:t>(чайник</a:t>
            </a:r>
            <a:r>
              <a:rPr lang="ru-RU" sz="28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u="sng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933056"/>
            <a:ext cx="2717229" cy="26642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15" y="332656"/>
            <a:ext cx="2572980" cy="31560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57818" y="714356"/>
            <a:ext cx="32861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Осторожно, детки – это не конфетки!</a:t>
            </a:r>
            <a:r>
              <a:rPr lang="ru-RU" sz="2800" b="1" dirty="0" smtClean="0"/>
              <a:t> </a:t>
            </a:r>
            <a:endParaRPr lang="ru-RU" sz="2800" b="1" dirty="0" smtClean="0"/>
          </a:p>
          <a:p>
            <a:r>
              <a:rPr lang="ru-RU" sz="2800" b="1" dirty="0"/>
              <a:t> </a:t>
            </a:r>
            <a:r>
              <a:rPr lang="ru-RU" sz="2800" b="1" dirty="0" smtClean="0"/>
              <a:t>                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таблетки</a:t>
            </a:r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4160555" cy="275862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500694" y="214290"/>
            <a:ext cx="25717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Я </a:t>
            </a:r>
            <a:r>
              <a:rPr lang="ru-RU" sz="2800" dirty="0"/>
              <a:t>под мышкой посижу</a:t>
            </a:r>
          </a:p>
          <a:p>
            <a:r>
              <a:rPr lang="ru-RU" sz="2800" dirty="0"/>
              <a:t>И что делать укажу:</a:t>
            </a:r>
          </a:p>
          <a:p>
            <a:r>
              <a:rPr lang="ru-RU" sz="2800" dirty="0"/>
              <a:t>Или уложу в кровать,</a:t>
            </a:r>
          </a:p>
          <a:p>
            <a:r>
              <a:rPr lang="ru-RU" sz="2800" dirty="0"/>
              <a:t>Или разрешу гулять</a:t>
            </a:r>
            <a:r>
              <a:rPr lang="ru-RU" sz="2800" dirty="0" smtClean="0"/>
              <a:t>.</a:t>
            </a:r>
          </a:p>
          <a:p>
            <a:r>
              <a:rPr lang="ru-RU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(градусник)</a:t>
            </a:r>
          </a:p>
          <a:p>
            <a:endParaRPr lang="ru-RU" sz="2800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2928934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571500"/>
            <a:ext cx="4578086" cy="34335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</TotalTime>
  <Words>239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Опасные предметы дома (загадки для детей)                                      Выполнила: воспитатель  МбУ «Социально-реабилитационный центр для несовершеннолетних» п.ивня белгородской области медведева Анжела михайловна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Животный мир Белгородской области</dc:title>
  <dc:creator>Admin</dc:creator>
  <cp:lastModifiedBy>Maximum</cp:lastModifiedBy>
  <cp:revision>23</cp:revision>
  <dcterms:created xsi:type="dcterms:W3CDTF">2011-05-29T13:18:25Z</dcterms:created>
  <dcterms:modified xsi:type="dcterms:W3CDTF">2015-05-24T10:29:45Z</dcterms:modified>
</cp:coreProperties>
</file>