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0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02DC-1ED6-421A-B3C1-7BC898A71A1E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7CFF-177D-452C-B974-ADD431AC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авительство Пензенской области. Новости (стр.3149)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Tcy;&amp;ocy;&amp;vcy;&amp;acy;&amp;rcy;&amp;ycy; - &amp;Tcy;&amp;vcy;&amp;ocy;&amp;rcy;&amp;ocy;&amp;gcy; - &amp;CHcy;&amp;acy;&amp;jcy;, &amp;kcy;&amp;ocy;&amp;fcy;&amp;iecy;, &amp;kcy;&amp;acy;&amp;kcy;&amp;acy;&amp;ocy; - &amp;Pcy;&amp;rcy;&amp;ocy;&amp;dcy;&amp;ucy;&amp;kcy;&amp;tcy;&amp;ycy; &amp;icy; &amp;ncy;&amp;acy;&amp;pcy;&amp;icy;&amp;tcy;&amp;kcy;&amp;icy; - &amp;Pcy;&amp;rcy;&amp;ocy;&amp;dcy;&amp;ucy;&amp;kcy;&amp;tscy;&amp;icy;&amp;yacy; - &amp;Kcy;&amp;icy;&amp;iecy;&amp;vcy;&amp;scy;&amp;kcy;&amp;acy;&amp;yacy; &amp;ocy;&amp;bcy;&amp;lcy;&amp;acy;&amp;scy;&amp;tcy;&amp;softcy;"/>
          <p:cNvPicPr>
            <a:picLocks noGrp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88640"/>
            <a:ext cx="5760640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kcy;&amp;icy;, &amp;Ocy;&amp;gcy;&amp;rcy;&amp;ocy;&amp;mcy;&amp;ncy;&amp;ycy;&amp;jcy; &amp;gcy;&amp;acy;&amp;mcy;&amp;bcy;&amp;ucy;&amp;rcy;&amp;gcy;&amp;iecy;&amp;rcy;, &amp;ecy;&amp;tcy;&amp;acy;&amp;kcy;&amp;icy;&amp;jcy; &amp;Bcy;&amp;icy;&amp;gcy;&amp;Tcy;&amp;iecy;&amp;scy;&amp;tcy;&amp;icy; - &amp;scy;&amp;kcy;&amp;acy;&amp;chcy;&amp;acy;&amp;tcy;&amp;softcy; &amp;bcy;&amp;iecy;&amp;scy;&amp;pcy;&amp;lcy;&amp;acy;&amp;tcy;&amp;ncy;&amp;ocy; &amp;kcy;&amp;acy;&amp;rcy;&amp;tcy;&amp;icy;&amp;ncy;&amp;kcy;&amp;icy; &amp;ncy;&amp;acy; &amp;kcy;&amp;ocy;&amp;mcy;&amp;pcy; &amp;icy; &amp;ocy;&amp;bcy;&amp;ocy;&amp;icy;, &amp;iecy;&amp;dcy;&amp;acy;,167358 &amp;ocy;&amp;bcy;&amp;ocy;&amp;icy;, &amp;rcy;&amp;icy;&amp;scy;&amp;ucy;&amp;ncy;&amp;kcy;&amp;icy;, &amp;fcy;&amp;ocy;&amp;tcy;&amp;ocy;, &amp;zcy;&amp;acy;&amp;scy;&amp;tcy;&amp;acy;"/>
          <p:cNvPicPr>
            <a:picLocks noGrp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88640"/>
            <a:ext cx="6552728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ова каша рецепт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548680"/>
            <a:ext cx="70077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Jcy;&amp;ocy;&amp;gcy;&amp;ucy;&amp;rcy;&amp;tcy; &amp;kcy;&amp;acy;&amp;rcy;&amp;tcy;&amp;icy;&amp;ncy;&amp;kcy;&amp;acy; &amp;dcy;&amp;lcy;&amp;yacy; &amp;dcy;&amp;iecy;&amp;tcy;&amp;iecy;&amp;jcy;"/>
          <p:cNvPicPr>
            <a:picLocks noGrp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60648"/>
            <a:ext cx="4248472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Магазин </a:t>
            </a:r>
            <a:endParaRPr lang="ru-RU" dirty="0"/>
          </a:p>
        </p:txBody>
      </p:sp>
      <p:pic>
        <p:nvPicPr>
          <p:cNvPr id="4" name="Содержимое 3" descr="&quot;&amp;Pcy;&amp;iecy;&amp;rcy;&amp;iecy;&amp;kcy;&amp;rcy;&amp;iecy;&amp;scy;&amp;tcy;&amp;ocy;&amp;kcy;&quot;&amp;rcy;&amp;iecy;&amp;shcy;&amp;icy;&amp;lcy; &amp;scy;&amp;ncy;&amp;icy;&amp;zcy;&amp;icy;&amp;tcy;&amp;softcy; &amp;tscy;&amp;iecy;&amp;ncy;&amp;ycy; &amp;ncy;&amp;acy; 3000 &amp;tcy;&amp;ocy;&amp;vcy;&amp;acy;&amp;rcy;&amp;ocy;&amp;vcy; - &amp;Fcy;&amp;icy;&amp;ncy;&amp;acy;&amp;ncy;&amp;scy;&amp;ycy; &amp;ncy;&amp;acy; &amp;Ncy;&amp;ocy;&amp;vcy;&amp;ocy;&amp;scy;&amp;tcy;&amp;iecy;&amp;jcy;.COM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хни народов мира Шеф повар для тебя - Part 11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FAF9FB"/>
              </a:clrFrom>
              <a:clrTo>
                <a:srgbClr val="FAF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5501" y="1600200"/>
            <a:ext cx="5712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цепт - лук-порей по-гречески &quot; ВКУСНЫЕ РЕЦЕПТЫ 2014 С ФОТО…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F7F4FF"/>
              </a:clrFrom>
              <a:clrTo>
                <a:srgbClr val="F7F4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0" y="2277269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гурцы бочковые рецепты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628800"/>
            <a:ext cx="71287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довитую манку обнаружили в детском саду Новосибирска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624806"/>
            <a:ext cx="7200800" cy="482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цепты с фото овсяная каша (2013)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05769"/>
            <a:ext cx="7776864" cy="474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kcy;&amp;icy; &amp;rcy;&amp;ycy;&amp;bcy;&amp;acy; &amp;scy;&amp;kcy;&amp;acy;&amp;chcy;&amp;acy;&amp;tcy;&amp;softcy; &amp;ncy;&amp;acy; &amp;rcy;&amp;acy;&amp;bcy;&amp;ocy;&amp;chcy;&amp;icy;&amp;jcy; &amp;scy;&amp;tcy;&amp;ocy;&amp;lcy;, &amp;fcy;&amp;ocy;&amp;tcy;&amp;ocy;&amp;gcy;&amp;rcy;&amp;acy;&amp;fcy;&amp;icy;&amp;icy; &amp;kcy;&amp;rcy;&amp;acy;&amp;scy;&amp;ncy;&amp;acy;&amp;yacy;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ша рисовая молочная от ПироГами Тюмень Единая Служба Заказов Leverans.ru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628800"/>
            <a:ext cx="8136904" cy="486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курузная каша Рецепт кукурузной каши с фото Пшенная каша на Webspoon.ru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600200"/>
            <a:ext cx="7848871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Рецепты с фото овсяная каша (2013)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04665"/>
            <a:ext cx="77768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фициальный сайт МКДОУ 17 г.Аши - Питание в детском саду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6023" y="1600200"/>
            <a:ext cx="48519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говор оказания услуг гражданско правовой договор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69" y="1600200"/>
            <a:ext cx="60324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ибная юшка рецепт фото - кулинарный рецепт с фото по шагам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мментарии на: Производство молока теперь будет дотировать государств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6362" y="1715294"/>
            <a:ext cx="63912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цепты, Кулинария, Салаты - Part 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ld Prints - Breads / Клипарт - Хлеб. &quot; Качественное порн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0490" y="1600200"/>
            <a:ext cx="69630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рвые блюда Page 2 Про вкусняшки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44824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vopedia.org - Free dictionaries and references"/>
          <p:cNvPicPr>
            <a:picLocks noGrp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к приготовить рыбные котлеты из трески &quot; Новые рецепты 2014! . Вкусные рецепты с фотографиями. . Рецепты приготовления салатов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643856"/>
            <a:ext cx="8064896" cy="521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цепты с баклажанов фот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772816"/>
            <a:ext cx="73448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лезные советы &quot; LifeAndJoy.ru - Приколы и картинки, демотиваторы и новые анекдоты.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600200"/>
            <a:ext cx="8136903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1 Главное не переедайте.</a:t>
            </a:r>
          </a:p>
          <a:p>
            <a:r>
              <a:rPr lang="ru-RU" dirty="0" smtClean="0"/>
              <a:t>2 Ешьте в одно и то же время свежеприготовленную пищу.</a:t>
            </a:r>
          </a:p>
          <a:p>
            <a:r>
              <a:rPr lang="ru-RU" dirty="0" smtClean="0"/>
              <a:t>3 Тщательно прожёвывайте пищу, не спешите глотать.</a:t>
            </a:r>
          </a:p>
          <a:p>
            <a:r>
              <a:rPr lang="ru-RU" dirty="0" smtClean="0"/>
              <a:t>4Воздерживайтесь от жирной, солёной и острой пищи.</a:t>
            </a:r>
          </a:p>
          <a:p>
            <a:r>
              <a:rPr lang="ru-RU" dirty="0" smtClean="0"/>
              <a:t>5 Овощи и фрукты- полезные продукты.</a:t>
            </a:r>
          </a:p>
          <a:p>
            <a:r>
              <a:rPr lang="ru-RU" dirty="0" smtClean="0"/>
              <a:t>6 Сладостей тысячи, а здоровье одно.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Mcy;&amp;ocy;&amp;scy;&amp;kcy;&amp;ocy;&amp;vcy;&amp;scy;&amp;kcy;&amp;icy;&amp;iecy; &amp;rcy;&amp;ocy;&amp;zcy;&amp;ncy;&amp;icy;&amp;chcy;&amp;ncy;&amp;ycy;&amp;iecy; &amp;scy;&amp;iecy;&amp;tcy;&amp;icy; &amp;zcy;&amp;acy;&amp;mcy;&amp;ocy;&amp;rcy;&amp;ocy;&amp;zcy;&amp;icy;&amp;lcy;&amp;icy; &amp;tscy;&amp;iecy;&amp;ncy;&amp;ycy; &amp;ncy;&amp;acy; &amp;yacy;&amp;jcy;&amp;tscy;&amp;acy; &amp;pcy;&amp;iecy;&amp;rcy;&amp;iecy;&amp;dcy; &amp;Pcy;&amp;acy;&amp;scy;&amp;khcy;&amp;ocy;&amp;jcy;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Scy;&amp;tcy;&amp;icy;&amp;khcy;&amp;icy; &amp;ocy; &amp;dcy;&amp;iecy;&amp;tcy;&amp;yacy;&amp;khcy; &amp;icy; &amp;dcy;&amp;iecy;&amp;tcy;&amp;scy;&amp;tcy;&amp;vcy;&amp;iecy;... . - &amp;Scy;&amp;tcy;&amp;rcy;&amp;acy;&amp;ncy;&amp;icy;&amp;tscy;&amp;acy; 7 - &amp;Fcy;&amp;ocy;&amp;rcy;&amp;ucy;&amp;mcy;"/>
          <p:cNvPicPr>
            <a:picLocks noGrp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48680"/>
            <a:ext cx="65527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kcy;&amp;icy;, &amp;Ocy;&amp;vcy;&amp;ocy;&amp;shchcy;&amp;icy;, &amp;Zcy;&amp;iecy;&amp;lcy;&amp;iecy;&amp;ncy;&amp;softcy;, &amp;Ocy;&amp;vcy;&amp;ocy;&amp;shchcy;&amp;icy;, &amp;Pcy;&amp;ocy;&amp;mcy;&amp;icy;&amp;dcy;&amp;ocy;&amp;rcy;&amp;ycy;, &amp;Pcy;&amp;iecy;&amp;rcy;&amp;tscy;&amp;ycy;, &amp;IEcy;&amp;dcy;&amp;acy; &amp;ocy;&amp;bcy;&amp;ocy;&amp;icy;, &amp;rcy;&amp;icy;&amp;scy;&amp;ucy;&amp;ncy;&amp;kcy;&amp;icy;, &amp;fcy;&amp;ocy;&amp;tcy;&amp;ocy;, &amp;zcy;&amp;acy;&amp;scy;&amp;tcy;&amp;acy;&amp;vcy;&amp;kcy;&amp;icy;, &amp;ncy;&amp;acy; &amp;rcy;&amp;acy;&amp;bcy;&amp;ocy;&amp;chcy;&amp;icy;&amp;jcy; &amp;scy;&amp;tcy;&amp;ocy;&amp;lcy;"/>
          <p:cNvPicPr>
            <a:picLocks noGrp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ocy;&amp;kcy;&amp;acy;-&amp;kcy;&amp;ocy;&amp;lcy;&amp;acy; 0.5&amp;lcy;"/>
          <p:cNvPicPr>
            <a:picLocks noGrp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80"/>
            <a:ext cx="7956376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Rcy;&amp;acy;&amp;zcy;&amp;rcy;&amp;iecy;&amp;shcy;&amp;iecy;&amp;ncy;&amp;icy;&amp;iecy; 2560x1600, &amp;vcy;&amp;icy;&amp;ncy;&amp;ocy;&amp;gcy;&amp;rcy;&amp;acy;&amp;dcy;, &amp;yacy;&amp;gcy;&amp;ocy;&amp;dcy;&amp;ycy;, &amp;kcy;&amp;icy;&amp;vcy;&amp;icy;, &amp;acy;&amp;pcy;&amp;iecy;&amp;lcy;&amp;softcy;&amp;scy;&amp;icy;&amp;ncy;, &amp;iecy;&amp;dcy;&amp;acy;, &amp;kcy;&amp;lcy;&amp;ucy;&amp;bcy;&amp;ncy;&amp;icy;&amp;kcy;&amp;acy;, &amp;Fcy;&amp;rcy;&amp;ucy;&amp;kcy;&amp;tcy;&amp;ycy;, &amp;ucy;&amp;zhcy;&amp;iecy; 5154-&amp;yacy; &amp;kcy;&amp;acy;&amp;rcy;&amp;tcy;&amp;icy;&amp;ncy;&amp;kcy;&amp;acy; &amp;vcy; &amp;bcy;&amp;acy;&amp;zcy;&amp;iecy; zwalls.ru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CHcy;&amp;icy;&amp;pcy;&amp;scy;&amp;ycy; &amp;Lcy;&amp;ecy;&amp;jcy;&amp;scy; &amp;vcy; &amp;Ncy;&amp;ocy;&amp;vcy;&amp;ocy;&amp;scy;&amp;icy;&amp;bcy;&amp;icy;&amp;rcy;&amp;scy;&amp;kcy;&amp;iecy; &quot; &amp;Scy;&amp;ncy;&amp;iecy;&amp;kcy;&amp;icy; (&amp;scy;&amp;iecy;&amp;mcy;&amp;iecy;&amp;chcy;&amp;kcy;&amp;icy;, &amp;scy;&amp;ucy;&amp;khcy;&amp;acy;&amp;rcy;&amp;icy;&amp;kcy;&amp;icy;, &amp;chcy;&amp;icy;&amp;pcy;&amp;scy;&amp;ycy;) &amp;Ncy;&amp;ocy;&amp;vcy;&amp;ocy;&amp;scy;&amp;icy;&amp;bcy;&amp;icy;&amp;rcy;&amp;scy;&amp;kcy;&amp;acy; (&amp;Ncy;&amp;ocy;&amp;vcy;&amp;ocy;&amp;scy;&amp;icy;&amp;bcy;&amp;icy;&amp;rcy;&amp;scy;&amp;kcy;&amp;acy;&amp;yacy; &amp;ocy;&amp;bcy;&amp;lcy;&amp;acy;&amp;scy;&amp;tcy;&amp;softcy;) &quot; &amp;CHcy;&amp;acy;&amp;scy;&amp;tcy;&amp;ncy;&amp;ycy;&amp;iecy; &amp;ocy;&amp;bcy;&amp;hardcy;&amp;yacy;&amp;vcy;&amp;lcy;&amp;iecy;&amp;ncy;&amp;icy;&amp;yacy; Akapy.Ru"/>
          <p:cNvPicPr>
            <a:picLocks noGrp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88641"/>
            <a:ext cx="45365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</Words>
  <Application>Microsoft Office PowerPoint</Application>
  <PresentationFormat>Экран (4:3)</PresentationFormat>
  <Paragraphs>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Магазин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14</cp:revision>
  <dcterms:created xsi:type="dcterms:W3CDTF">2015-05-19T06:36:28Z</dcterms:created>
  <dcterms:modified xsi:type="dcterms:W3CDTF">2015-06-18T12:25:44Z</dcterms:modified>
</cp:coreProperties>
</file>