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996952"/>
            <a:ext cx="7596336" cy="1200329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Дорогами Победы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2015</a:t>
            </a:r>
            <a:endParaRPr lang="ru-RU" sz="1200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797152"/>
            <a:ext cx="2533927" cy="150810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pPr algn="l"/>
            <a:r>
              <a:rPr lang="ru-RU" sz="1400" i="0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sz="1400" i="0" dirty="0" smtClean="0">
                <a:solidFill>
                  <a:schemeClr val="tx1"/>
                </a:solidFill>
              </a:rPr>
              <a:t>музыкальный руководитель</a:t>
            </a:r>
          </a:p>
          <a:p>
            <a:pPr algn="l"/>
            <a:r>
              <a:rPr lang="ru-RU" sz="1400" i="0" dirty="0" smtClean="0">
                <a:solidFill>
                  <a:schemeClr val="tx1"/>
                </a:solidFill>
              </a:rPr>
              <a:t>первой категории</a:t>
            </a:r>
          </a:p>
          <a:p>
            <a:pPr algn="l"/>
            <a:r>
              <a:rPr lang="ru-RU" sz="1400" i="0" dirty="0" smtClean="0">
                <a:solidFill>
                  <a:schemeClr val="tx1"/>
                </a:solidFill>
              </a:rPr>
              <a:t>Колесник Елена Николаевна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031432" y="908720"/>
            <a:ext cx="5112568" cy="122413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центр развития ребенка – детский сад № 31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станицы Ленинградской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Ленинградский район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920879" cy="52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836712"/>
            <a:ext cx="805817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901580" cy="54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2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064896" cy="53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0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5" y="908720"/>
            <a:ext cx="8021691" cy="545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4395459" cy="65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гитбригада к дню победы\картинки для мультимедио\слайд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36904" cy="5419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55853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314009" cy="53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848872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4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512835" cy="56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0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76864" cy="55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3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510214" cy="56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7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55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84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автономное дошкольное образовательное учреждение центр развития ребенка – детский сад № 31 станицы Ленинградской муниципального образования Ленинградский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RePack by Diakov</cp:lastModifiedBy>
  <cp:revision>7</cp:revision>
  <dcterms:created xsi:type="dcterms:W3CDTF">2015-02-17T08:35:42Z</dcterms:created>
  <dcterms:modified xsi:type="dcterms:W3CDTF">2015-03-22T16:27:15Z</dcterms:modified>
</cp:coreProperties>
</file>