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59" r:id="rId6"/>
    <p:sldId id="272" r:id="rId7"/>
    <p:sldId id="282" r:id="rId8"/>
    <p:sldId id="283" r:id="rId9"/>
    <p:sldId id="261" r:id="rId10"/>
    <p:sldId id="265" r:id="rId11"/>
    <p:sldId id="262" r:id="rId12"/>
    <p:sldId id="264" r:id="rId13"/>
    <p:sldId id="271" r:id="rId14"/>
    <p:sldId id="284" r:id="rId15"/>
    <p:sldId id="266" r:id="rId16"/>
    <p:sldId id="26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9933"/>
                </a:solidFill>
                <a:latin typeface="Monotype Corsiva" pitchFamily="66" charset="0"/>
              </a:rPr>
              <a:t>Санкт -Петербург</a:t>
            </a:r>
            <a:endParaRPr lang="ru-RU" sz="9600" b="1" dirty="0">
              <a:solidFill>
                <a:srgbClr val="FF99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0/28/103863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Эрмитаж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omus.ru/images/meroprijatija/803/%D0%A1%D0%9F%D0%B1_%D0%B2%D0%B8%D0%B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etrospb.ru/assets/files/resourceimages/257/gallery/%D0%97%D0%B4%D1%80%D0%B0%D0%B2%D1%81%D1%82%D0%B2%D1%83%D0%B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pv5mxA8Oj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academic.ru/pictures/enwiki/76/London_Tramways_Horse_tra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остопримечательности Санкт-Петербурга &quot; Самые прикольные ссылки на полднике все интересное в интернете почитать и посмотреть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ayrosblog.ru/wp-content/gallery/kak-organizovat-samostoyatelnoe-puteshestvie-puteshestvie-v-sankt-peterburg/kak-organizovat-samostoyatel-noe-puteshestvie-puteshestvie-v-sankt-peterburg-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ubu.ru/gal_nevskiy_prospekt_prodam_pod_ofis_magazin_salon_1_yet_659443.jpg"/>
          <p:cNvPicPr>
            <a:picLocks noChangeAspect="1" noChangeArrowheads="1"/>
          </p:cNvPicPr>
          <p:nvPr/>
        </p:nvPicPr>
        <p:blipFill>
          <a:blip r:embed="rId2" cstate="email"/>
          <a:srcRect b="428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005.radikal.ru/i211/1010/f1/b282b6a2c5a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portalglobus.ru/St.%20Petersburg/tours/5%20%D0%BF%D0%B5%D1%82%D1%80%D0%BE%D0%BF%D0%B0%D0%B2%D0%BB%D0%BE%D0%B2%D1%81%D0%BA%D0%B0%D1%8F%20%D0%BA%D1%80%D0%B5%D0%BF%D0%BE%D1%81%D1%82%D1%8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.traveltipz.ru/gallery/78/77378/1024x768/159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llphoto.in.ua/photo/40/es24119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1625" cy="689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1.liveinternet.ru/images/attach/c/6/89/796/89796183_large_0_fd0bd_341d5ea4_XL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нем &quot; Все о Санкт-Петербурге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bhotel.info/wp-content/uploads/2014/07/wpid-bb627b61290cebc0a462ce907372deb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627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Санкт -Петербург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 -Петербург</dc:title>
  <dc:creator>HomeNot</dc:creator>
  <cp:lastModifiedBy>HomeNot</cp:lastModifiedBy>
  <cp:revision>25</cp:revision>
  <dcterms:created xsi:type="dcterms:W3CDTF">2015-05-24T14:04:40Z</dcterms:created>
  <dcterms:modified xsi:type="dcterms:W3CDTF">2015-06-04T07:15:42Z</dcterms:modified>
</cp:coreProperties>
</file>