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EF0ADD-C36B-4D31-97C1-DD876B8BBDB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AC93BF-5EF4-46A1-8764-ADB2AA005C7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/>
          <a:lstStyle/>
          <a:p>
            <a:pPr algn="ctr"/>
            <a:r>
              <a:rPr lang="ru-RU" sz="3200" dirty="0"/>
              <a:t>Семейное воспитание детей с заиканием.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457200" y="5214950"/>
            <a:ext cx="7972452" cy="92869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                                                                                  </a:t>
            </a:r>
            <a:endParaRPr lang="ru-RU" sz="2000" dirty="0"/>
          </a:p>
        </p:txBody>
      </p:sp>
      <p:pic>
        <p:nvPicPr>
          <p:cNvPr id="15" name="Содержимое 14" descr="683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00298" y="1643050"/>
            <a:ext cx="3643338" cy="314327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8101042" cy="1000132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Каковы характерологические особенности матерей заикающихся детей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285860"/>
            <a:ext cx="5429288" cy="5214974"/>
          </a:xfrm>
        </p:spPr>
        <p:txBody>
          <a:bodyPr>
            <a:normAutofit/>
          </a:bodyPr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Несомненно, некоторые патологические психологические черты и характерологические особенности родителей (чаще матерей) предопределяют неблагоприятное формирование детской психики. Так, исследователи рассматривают неадекватное материнское отношение к ребенку в раннем детстве как средовой фактор  в развитии даже такого тяжелого заболевания, как шизофрения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Скобло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Г.В., Северный А.А.,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Баландина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Т.А., 1995). 	Установлена связь между стилем родительского отношения и возникновением определенных типов акцентуаций и психопатий.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00760" y="1714488"/>
            <a:ext cx="2786082" cy="314327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214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00042"/>
            <a:ext cx="8185052" cy="5857916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 тяжело приходится заикающимся в неполных семьях, где детские неврозы могут иметь катастрофическое развитие и приводить к вторичным тяжелым психическим расстройствам.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    Личность матери имеет важнейшее значение, но, в первую очередь, с точки зрения возможности последней понять важность коррекционного процесса и точно, «без мудрствований лукавых», выполнять рекомендации специалиста. Действительно, патологические черты характера матерей часто мешают коррекционному процессу и, несмотря на многочасовые психологические  занятия с такими людьми, они, в конечном счете, оказываются не в состоянии помочь сыну или дочери. 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1428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8113614" cy="578647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Мамы сомневаются в правильности хода коррекционного процесса, в необходимости тех или иных мероприятий, привносят в лечение аспект страдания и т.п. Под предлогом «творческого подхода» порой доходят до абсурда даже при выполнении элементарной дыхательной гимнастики, превращая ее в театрализованное действие, затягивающееся на неопределенное время, а затем с горечью утверждают, что ребенку «тяжело». Так отчего? В таких случаях приходится уповать на силу коррекционного воздействия и помощь свыше. Но примерно половина родителей способна преодолеть себя ради здоровья своего дитя.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928694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Организация специального охранительного режима для заикающихся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428736"/>
            <a:ext cx="5429288" cy="492922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Распорядок дня заикающихся детей должен быть достаточно четким, но не жестким. Это подразумевает плавный переход от одного вида деятельности к другой, мягкое преодоление возможных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негативистических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установок ребенка. Ребенку должна быть оказана медицинская помощь в случае нарушения сна, наличия у него страхов, повышенной тревожности, возбудимости, слезливости, двигательной расторможенности, а также при стойком снижении аппетита.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347123536_1307793467_1276004857_160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29322" y="1306009"/>
            <a:ext cx="2857520" cy="494239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285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42918"/>
            <a:ext cx="8327928" cy="592935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этот период необходимо исключить яркие новые впечатления и те жизненные ситуации, которые могут волновать ребенка и побуждать его к речевой активности (зрелищные мероприятия, гости, телевизионные передачи и т.д.). Не допускаются шумные игры, во время которых ребенок может чрезмерно возбуждаться, а также любые психические и физические перегрузки. Желательно, чтобы круг общения ребенка был в это время максимально сужен.</a:t>
            </a:r>
          </a:p>
          <a:p>
            <a:r>
              <a:rPr lang="ru-RU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Речевое общение с родителями, персоналом и другими детьми должно быть ограничено. Необходимо стремиться к тому, чтобы вербальное общение ребенка было элементарным по форме (в виде односложных ответов). Для этого вопрос, поставленный ребенку, должен иметь ключевое слово для ответа (например: “Ты хочешь суп или кашу? “Кашу”) или предполагать короткий ответ в виде утверждения или отрицания (“Да”, “Нет”).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1428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714356"/>
            <a:ext cx="8185052" cy="564360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Родители при общении с ребенком и между собой в присутствии ребенка должны придерживаться тех правил техники речи, которые рекомендуются логопедом.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Общим правилом является спокойный, доброжелательный тон речи, негромкий голос, интонированная и ритмичная (размеренная) речь.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Дома и в детском саду предпочтительно занимать ребенка такими видами деятельности, как рисование, лепка, конструирование и пр.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Дети с невротической формой заикания, как правило,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оречевляют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свою игру. Заикание у них в эти моменты обычно не проявляется и потому запрещать такую речь не следует.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неврозоподобной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форме заикания дети обычно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оречевляют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игру. Они с трудом сосредоточивают свое внимание на процессе игры, и потому важно организовать смену их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3571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785794"/>
            <a:ext cx="8113614" cy="5643602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процессе реализации режима ограничения речи у заикающихся дошкольников рекомендуется организация специальных игр-“молчанок”.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Режим ограничения речи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может планироваться на разные сроки. Оптимальным временем его проведения является 10-14 дней. Режим ограничения речи может плавно переходить 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щадящий речевой режим,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во время которого речевая активность ребенка постепенно увеличивается. Его длительность может быть индивидуальной.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305800" cy="400052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Задачей родителей становится обратить внимание ребенка не на свой дефект, а на что-то другое. Вырастить его сильным и физически выносливым, что хорошо поможет во время лечения. </a:t>
            </a:r>
            <a:r>
              <a:rPr lang="ru-RU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 помнить, что заикание – болезнь не на всю жизнь, она проходит.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правило, в двадцать пять лет его можно наблюдать только в слабой форме. А с годами это вообще пройдет само собой.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00200" y="571480"/>
            <a:ext cx="7086600" cy="714380"/>
          </a:xfrm>
        </p:spPr>
        <p:txBody>
          <a:bodyPr/>
          <a:lstStyle/>
          <a:p>
            <a:r>
              <a:rPr lang="ru-RU" dirty="0" smtClean="0"/>
              <a:t>Общие понятия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14348" y="1571612"/>
            <a:ext cx="7972452" cy="471490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Заиканием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называют нарушение ритма, темпа, плавности голоса, речи и дыхания, вызванное судорогами мышц органов речевого аппарата (гортани, языка или губ). Оно может появиться внезапно и постепенно усиливаться. В речи заикающегося наблюдается повторение отдельных слогов, звуков и вынужденные остановки. Различают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тонические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судороги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(напряжение, длительная невозможность преодолеть «сбой» в речи)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клонические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(повторение отдельных слогов либо звуков, обычно в начале слова). Также нередко встречается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тоно-клоническое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заикание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Нарушения могут длительное время не проявляться и возникнуть только в стрессовой ситуации.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785818"/>
          </a:xfrm>
        </p:spPr>
        <p:txBody>
          <a:bodyPr/>
          <a:lstStyle/>
          <a:p>
            <a:pPr algn="ctr"/>
            <a:r>
              <a:rPr lang="ru-RU" dirty="0" smtClean="0"/>
              <a:t>Причины заикания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71612"/>
            <a:ext cx="8113614" cy="4929222"/>
          </a:xfrm>
        </p:spPr>
        <p:txBody>
          <a:bodyPr/>
          <a:lstStyle/>
          <a:p>
            <a:r>
              <a:rPr lang="ru-RU" b="1" i="1" dirty="0" smtClean="0"/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Физиологические.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Заикание может быть вызвано заболеваниями нервной системы, связанными с родовой травмой, наследственной предрасположенностью и т.д. В ряде случаев причиной заикания является органическое нарушение подкорковых отделов мозга. Также проблемы с речью могут быть связаны с болезнями речевых органов (глотки, гортани, носа) или с истощением нервной системы после перенесения тифа, кори, коклюша, рахита.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6429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00108"/>
            <a:ext cx="8185052" cy="5214974"/>
          </a:xfrm>
        </p:spPr>
        <p:txBody>
          <a:bodyPr/>
          <a:lstStyle/>
          <a:p>
            <a:r>
              <a:rPr lang="ru-RU" b="1" i="1" dirty="0" smtClean="0"/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Психологические.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Причины заикания могут крыться в эмоциональном состоянии. Невротическое заикание,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логоневроз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вызвано не проблемами нервной системы, а, например, внезапным сильным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психоэмоциональным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потрясением. Когда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возбужден, его речь работает медленнее, чем мозг. Как правило, заиканию предшествуют невротические реакции, вызванные различными детскими страхами: боязнью громких звуков, темноты, наказания, потери родителей, одиночества и т.д. Множество случаев заикания у детей от 3 лет и старше связано с неадекватным поведением животных.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857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970738" cy="4786346"/>
          </a:xfrm>
        </p:spPr>
        <p:txBody>
          <a:bodyPr/>
          <a:lstStyle/>
          <a:p>
            <a:r>
              <a:rPr lang="ru-RU" b="1" i="1" dirty="0" smtClean="0"/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Социальные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Если родители недостаточно работали над формированием речи малыша, у ребенка может возникнуть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скороговорение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нарушение звукопроизношения, произнесение слов на выдохе. Иногда заикание проявляется при одновременном изучении нескольких языков или из-за перегрузки ребенка речевым материалом, особенно не соответствующим возрасту. Причиной нарушений может стать чрезмерная строгость родителей по отношению к малышу. Некоторые дети непроизвольно подражают заикающемуся или копируют его речь. Социальные причины могут вызвать нарушения даже у ребенка с изначально здоровой нервной системой.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112132"/>
          </a:xfrm>
        </p:spPr>
        <p:txBody>
          <a:bodyPr/>
          <a:lstStyle/>
          <a:p>
            <a:pPr algn="ctr"/>
            <a:r>
              <a:rPr lang="ru-RU" sz="5300" dirty="0" smtClean="0"/>
              <a:t>Провоцирующие факторы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857364"/>
            <a:ext cx="8286808" cy="457203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Обычно приступы заикания учащаются при переутомлении, во время болезни, в случае семейных или школьных неприятностей. Наблюдается некоторая зависимость от погоды, сезона и рациона питания. Интересно, что избыток белковой пищи усиливает проявление заикания. Также развитие нарушений наблюдается в период роста зубов и в переходном возрасте. Сравнительно часто возникновение заикания провоцируют инфекционные заболевания. Хронические заболевания не считаются причиной развития нарушений речи, но они могут усилить уже существующие. Например, при аденоидных разрастаниях затрудняется носовое дыхание, и у ребенка появляются проблемы с речью.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642942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Патологическое воспитание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8185052" cy="5072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Воспитание является патологическим всегда, если не выполняет свои основные задачи по гармоничному развитию личности и подготовке  человека к общественной жизни.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Патологическое воспитание формирует в личности патологические черты и ведет к социальной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Наибольшей опасности такого воспитания подвержены невротики. «Патологическое воспитание здорового ребенка сделает его взрослым с плохим характером, а патологическое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воспитание ребенка-невротика может сделать его бесконечно больным человеком».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Неправильное воспитание является мощным катализатором перехода невротической реакции в виде заикания в устойчивое патологическое состояние.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4286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28604"/>
            <a:ext cx="8327928" cy="607223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Патологий воспитания множество, каждая формирует те или иные деструктивные изменения личности. Обычно по форме их подразделяют на различные неклассифицированные типы: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Кумир семьи», «Золушка», «Царевна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Несмеяна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т.п. Заикающиеся в подавляющем большинстве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«кумиры».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тип воспитания способствует развитию в ребенке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гиперэгоистических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установок и стремления к признанию. Родители таких детей склонны выполнять все их прихоти и капризы, задаривать подарками, возносить несуществующие способности. В коллективе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«кумиры»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пытаются создать вокруг себя привычную ситуацию первенства, но отвергаются сверстниками, т.к. по природе, в большинстве своем, лидерами не являются. Эти ребята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социоадаптационно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развиты хуже ровесников, они несамостоятельны, что вызывает насмешки одноклассников. Возникает психотравмирующая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фрустрационная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ситуация - хочу, но не могу. Впоследствии обостряются речевые проблемы, еще более деформируется общение и наступает самоизоляция.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214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8185052" cy="585791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Не лучше выглядят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«Золушки»,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которым постоянно говорят, что они хуже остальных и должны работать с утра до ночи для достижения светлого будущего, а это губительно снижает социальную активность. Так же неприглядны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Несмеяны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мамы и папы которых пытаются, с одной стороны, напомнить о слабости здоровья, а с другой, намерены чем-то угодить для улучшения настроения, что неминуемо приводит к депрессивным расстройствам. Подвергающиеся патологическому воспитанию дети оказываются совершенно не готовы к общественной жизни, а о гармонии в развитии личности и говорить нечего.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Патологическое воспитание калечит душу не только воспитуемого, но и воспитателя.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27</Words>
  <Application>Microsoft Office PowerPoint</Application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Семейное воспитание детей с заиканием. </vt:lpstr>
      <vt:lpstr>Общие понятия</vt:lpstr>
      <vt:lpstr>Причины заикания </vt:lpstr>
      <vt:lpstr>Слайд 4</vt:lpstr>
      <vt:lpstr>Слайд 5</vt:lpstr>
      <vt:lpstr>Провоцирующие факторы </vt:lpstr>
      <vt:lpstr>Патологическое воспитание</vt:lpstr>
      <vt:lpstr>Слайд 8</vt:lpstr>
      <vt:lpstr>Слайд 9</vt:lpstr>
      <vt:lpstr>Каковы характерологические особенности матерей заикающихся детей</vt:lpstr>
      <vt:lpstr>Слайд 11</vt:lpstr>
      <vt:lpstr>Слайд 12</vt:lpstr>
      <vt:lpstr>Организация специального охранительного режима для заикающихся</vt:lpstr>
      <vt:lpstr>Слайд 14</vt:lpstr>
      <vt:lpstr>Слайд 15</vt:lpstr>
      <vt:lpstr>Слайд 16</vt:lpstr>
      <vt:lpstr> Задачей родителей становится обратить внимание ребенка не на свой дефект, а на что-то другое. Вырастить его сильным и физически выносливым, что хорошо поможет во время лечения. Важно помнить, что заикание – болезнь не на всю жизнь, она проходит. Как правило, в двадцать пять лет его можно наблюдать только в слабой форме. А с годами это вообще пройдет само собой.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26</cp:revision>
  <dcterms:created xsi:type="dcterms:W3CDTF">2014-11-16T11:52:10Z</dcterms:created>
  <dcterms:modified xsi:type="dcterms:W3CDTF">2015-06-22T04:52:01Z</dcterms:modified>
</cp:coreProperties>
</file>