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65" r:id="rId1"/>
    <p:sldMasterId id="2147486688" r:id="rId2"/>
  </p:sldMasterIdLst>
  <p:notesMasterIdLst>
    <p:notesMasterId r:id="rId15"/>
  </p:notesMasterIdLst>
  <p:sldIdLst>
    <p:sldId id="304" r:id="rId3"/>
    <p:sldId id="303" r:id="rId4"/>
    <p:sldId id="313" r:id="rId5"/>
    <p:sldId id="285" r:id="rId6"/>
    <p:sldId id="314" r:id="rId7"/>
    <p:sldId id="307" r:id="rId8"/>
    <p:sldId id="308" r:id="rId9"/>
    <p:sldId id="309" r:id="rId10"/>
    <p:sldId id="311" r:id="rId11"/>
    <p:sldId id="312" r:id="rId12"/>
    <p:sldId id="316" r:id="rId13"/>
    <p:sldId id="31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C17A9"/>
    <a:srgbClr val="0066CC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9" autoAdjust="0"/>
    <p:restoredTop sz="94660"/>
  </p:normalViewPr>
  <p:slideViewPr>
    <p:cSldViewPr>
      <p:cViewPr varScale="1">
        <p:scale>
          <a:sx n="62" d="100"/>
          <a:sy n="62" d="100"/>
        </p:scale>
        <p:origin x="-9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38BC14F-BA14-41D9-9747-EF16F314C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F5007-3BF7-42F8-9FBE-A7284B2EA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0E6D6-A752-42EF-AD0F-44863383B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87574-F57B-4DEA-9208-C5A1F2852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6B9A8-ADDE-4F3C-94B3-55F226A84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DD408-AE00-4F52-9FFA-ACEE923281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C5880-EA84-451F-A888-9445D2C967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EB08F-8790-4F28-ADF2-0126314D0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DDAC-609C-4396-8DC5-25E854ACD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DCB8-6727-4DDE-A116-DE0BB3AEF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CCDDA-263A-40E6-B2EC-247476047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A8B4F-3231-4321-B90B-E5B8BECEF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1406A-88DF-4232-A164-B15BB4AAC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1467F-D750-436B-AB09-282D9689FD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B4403-E696-4C05-A171-83402D2AE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>
              <a:defRPr sz="16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E15D19B-07C9-4242-920C-CFCDCFBAC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7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Дата 6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 sz="12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6751" r:id="rId1"/>
    <p:sldLayoutId id="2147486752" r:id="rId2"/>
    <p:sldLayoutId id="214748675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Arial" pitchFamily="34" charset="0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877785A0-6AF1-42E4-ACD5-0A3557E00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25" r:id="rId1"/>
    <p:sldLayoutId id="2147486726" r:id="rId2"/>
    <p:sldLayoutId id="2147486727" r:id="rId3"/>
    <p:sldLayoutId id="2147486728" r:id="rId4"/>
    <p:sldLayoutId id="2147486729" r:id="rId5"/>
    <p:sldLayoutId id="2147486730" r:id="rId6"/>
    <p:sldLayoutId id="2147486731" r:id="rId7"/>
    <p:sldLayoutId id="2147486732" r:id="rId8"/>
    <p:sldLayoutId id="2147486733" r:id="rId9"/>
    <p:sldLayoutId id="2147486734" r:id="rId10"/>
    <p:sldLayoutId id="214748673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500063" y="357188"/>
            <a:ext cx="51736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/>
              <a:t>Стр. 196, № 1253</a:t>
            </a:r>
            <a:br>
              <a:rPr lang="ru-RU" sz="4800"/>
            </a:br>
            <a:endParaRPr lang="ru-RU" sz="4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0063" y="1500188"/>
            <a:ext cx="69643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Times New Roman" pitchFamily="18" charset="0"/>
                <a:cs typeface="Times New Roman" pitchFamily="18" charset="0"/>
              </a:rPr>
              <a:t>х=30 (кг) – масса мешка с крупой.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7188" y="2500313"/>
            <a:ext cx="73644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i="1">
                <a:latin typeface="Verdana" pitchFamily="34" charset="0"/>
                <a:cs typeface="Times New Roman" pitchFamily="18" charset="0"/>
              </a:rPr>
              <a:t>·</a:t>
            </a:r>
            <a:r>
              <a:rPr lang="ru-RU" sz="3600" i="1">
                <a:latin typeface="Times New Roman" pitchFamily="18" charset="0"/>
                <a:cs typeface="Times New Roman" pitchFamily="18" charset="0"/>
              </a:rPr>
              <a:t>30=60 (кг) – масса мешка с мукой,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50" y="3571875"/>
            <a:ext cx="7978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3600" i="1">
                <a:latin typeface="Times New Roman" pitchFamily="18" charset="0"/>
                <a:cs typeface="Times New Roman" pitchFamily="18" charset="0"/>
              </a:rPr>
              <a:t>: Масса мешка с мукой – 60 кг, </a:t>
            </a:r>
            <a:br>
              <a:rPr lang="ru-RU" sz="3600" i="1">
                <a:latin typeface="Times New Roman" pitchFamily="18" charset="0"/>
                <a:cs typeface="Times New Roman" pitchFamily="18" charset="0"/>
              </a:rPr>
            </a:br>
            <a:r>
              <a:rPr lang="ru-RU" sz="3600" i="1">
                <a:latin typeface="Times New Roman" pitchFamily="18" charset="0"/>
                <a:cs typeface="Times New Roman" pitchFamily="18" charset="0"/>
              </a:rPr>
              <a:t>а масса мешка  с крупой – 30 кг.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26984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Самостоятельная работа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26984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Домашнее задание: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785926"/>
            <a:ext cx="826984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Verdana"/>
              </a:rPr>
              <a:t>§32, №1256, </a:t>
            </a:r>
          </a:p>
          <a:p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Verdana"/>
              </a:rPr>
              <a:t/>
            </a:r>
            <a:b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Verdana"/>
              </a:rPr>
            </a:b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Verdana"/>
              </a:rPr>
              <a:t>№1258, №1267</a:t>
            </a:r>
          </a:p>
          <a:p>
            <a:pPr algn="ctr"/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2214563" y="285750"/>
            <a:ext cx="44005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/>
              <a:t>Устные задачи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357166"/>
            <a:ext cx="6807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Найдите значения выражений: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214422"/>
            <a:ext cx="4031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1) (357+289)-157=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000240"/>
            <a:ext cx="4031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2) (863+471)-371=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786058"/>
            <a:ext cx="4031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3</a:t>
            </a:r>
            <a:r>
              <a:rPr lang="ru-RU" sz="3600" dirty="0" smtClean="0"/>
              <a:t>) 643-(243+398)=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3500438"/>
            <a:ext cx="4031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4) 876-(398+476)=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4286256"/>
            <a:ext cx="4673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5)(2593+1389)-1593=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5072074"/>
            <a:ext cx="4673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6)(4597+4899)-3899=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357686" y="1142984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489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7686" y="2000240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963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7686" y="278605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9124" y="350043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628" y="4286256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2389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9190" y="5072074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5597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500063"/>
            <a:ext cx="8318500" cy="3500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3366"/>
                </a:solidFill>
              </a:rPr>
              <a:t/>
            </a:r>
            <a:br>
              <a:rPr lang="ru-RU" dirty="0" smtClean="0">
                <a:solidFill>
                  <a:srgbClr val="003366"/>
                </a:solidFill>
              </a:rPr>
            </a:br>
            <a:r>
              <a:rPr lang="ru-RU" dirty="0" smtClean="0">
                <a:solidFill>
                  <a:srgbClr val="003366"/>
                </a:solidFill>
              </a:rPr>
              <a:t>Классная работа                            </a:t>
            </a:r>
            <a:r>
              <a:rPr lang="ru-RU" dirty="0" smtClean="0">
                <a:solidFill>
                  <a:srgbClr val="003366"/>
                </a:solidFill>
              </a:rPr>
              <a:t>1</a:t>
            </a:r>
            <a:r>
              <a:rPr lang="en-US" dirty="0" smtClean="0">
                <a:solidFill>
                  <a:srgbClr val="003366"/>
                </a:solidFill>
              </a:rPr>
              <a:t>3</a:t>
            </a:r>
            <a:r>
              <a:rPr lang="ru-RU" dirty="0" smtClean="0">
                <a:solidFill>
                  <a:srgbClr val="003366"/>
                </a:solidFill>
              </a:rPr>
              <a:t>.02</a:t>
            </a:r>
            <a:r>
              <a:rPr lang="ru-RU" dirty="0" smtClean="0">
                <a:solidFill>
                  <a:srgbClr val="003366"/>
                </a:solidFill>
              </a:rPr>
              <a:t>.</a:t>
            </a:r>
            <a:br>
              <a:rPr lang="ru-RU" dirty="0" smtClean="0">
                <a:solidFill>
                  <a:srgbClr val="003366"/>
                </a:solidFill>
              </a:rPr>
            </a:br>
            <a:r>
              <a:rPr lang="ru-RU" dirty="0" smtClean="0">
                <a:solidFill>
                  <a:srgbClr val="003366"/>
                </a:solidFill>
              </a:rPr>
              <a:t/>
            </a:r>
            <a:br>
              <a:rPr lang="ru-RU" dirty="0" smtClean="0">
                <a:solidFill>
                  <a:srgbClr val="003366"/>
                </a:solidFill>
              </a:rPr>
            </a:br>
            <a:r>
              <a:rPr lang="ru-RU" dirty="0" smtClean="0">
                <a:solidFill>
                  <a:srgbClr val="003366"/>
                </a:solidFill>
              </a:rPr>
              <a:t/>
            </a:r>
            <a:br>
              <a:rPr lang="ru-RU" dirty="0" smtClean="0">
                <a:solidFill>
                  <a:srgbClr val="003366"/>
                </a:solidFill>
              </a:rPr>
            </a:br>
            <a:r>
              <a:rPr lang="ru-RU" b="1" dirty="0" smtClean="0">
                <a:solidFill>
                  <a:srgbClr val="003366"/>
                </a:solidFill>
              </a:rPr>
              <a:t>Сложение и вычитание десятичных дробей</a:t>
            </a:r>
            <a:br>
              <a:rPr lang="ru-RU" b="1" dirty="0" smtClean="0">
                <a:solidFill>
                  <a:srgbClr val="003366"/>
                </a:solidFill>
              </a:rPr>
            </a:br>
            <a:r>
              <a:rPr lang="ru-RU" b="1" dirty="0" smtClean="0">
                <a:solidFill>
                  <a:srgbClr val="003366"/>
                </a:solidFill>
              </a:rPr>
              <a:t>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214422"/>
            <a:ext cx="19383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224" y="357166"/>
            <a:ext cx="4628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Запишите свойства: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3500438"/>
            <a:ext cx="315983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)-c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4786322"/>
            <a:ext cx="315983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a-(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b+c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1214422"/>
            <a:ext cx="14606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b+a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54" y="3429000"/>
            <a:ext cx="315983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(a-c)+b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61855" y="3357562"/>
            <a:ext cx="268214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a+(b-c)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7554" y="4786322"/>
            <a:ext cx="19223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a-b-c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428868"/>
            <a:ext cx="33554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)+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с=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4744" y="2357430"/>
            <a:ext cx="38576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b+c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571500" y="214313"/>
            <a:ext cx="51732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dirty="0"/>
              <a:t>Стр. </a:t>
            </a:r>
            <a:r>
              <a:rPr lang="ru-RU" sz="4800" dirty="0" smtClean="0"/>
              <a:t>19</a:t>
            </a:r>
            <a:r>
              <a:rPr lang="en-US" sz="4800" dirty="0" smtClean="0"/>
              <a:t>4</a:t>
            </a:r>
            <a:r>
              <a:rPr lang="ru-RU" sz="4800" dirty="0" smtClean="0"/>
              <a:t>, </a:t>
            </a:r>
            <a:r>
              <a:rPr lang="ru-RU" sz="4800" dirty="0"/>
              <a:t>№ </a:t>
            </a:r>
            <a:r>
              <a:rPr lang="ru-RU" sz="4800" dirty="0" smtClean="0"/>
              <a:t>12</a:t>
            </a:r>
            <a:r>
              <a:rPr lang="en-US" sz="4800" dirty="0" smtClean="0"/>
              <a:t>28</a:t>
            </a:r>
            <a:endParaRPr lang="ru-RU" sz="4800" dirty="0"/>
          </a:p>
        </p:txBody>
      </p:sp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285750" y="1143000"/>
            <a:ext cx="550823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/>
              <a:t>а) </a:t>
            </a:r>
            <a:r>
              <a:rPr lang="en-US" sz="4400" dirty="0" smtClean="0"/>
              <a:t>2</a:t>
            </a:r>
            <a:r>
              <a:rPr lang="ru-RU" sz="4400" dirty="0" smtClean="0"/>
              <a:t>,</a:t>
            </a:r>
            <a:r>
              <a:rPr lang="en-US" sz="4400" dirty="0" smtClean="0"/>
              <a:t>31</a:t>
            </a:r>
            <a:r>
              <a:rPr lang="ru-RU" sz="4400" dirty="0" smtClean="0"/>
              <a:t>+(7,65+8,69)=</a:t>
            </a:r>
            <a:endParaRPr lang="ru-RU" sz="4400" dirty="0"/>
          </a:p>
        </p:txBody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357188" y="2000250"/>
            <a:ext cx="646042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/>
              <a:t>б) </a:t>
            </a:r>
            <a:r>
              <a:rPr lang="ru-RU" sz="4400" dirty="0" smtClean="0"/>
              <a:t>0,387+(0,613+3,142)=</a:t>
            </a:r>
            <a:endParaRPr lang="ru-RU" sz="4400" dirty="0"/>
          </a:p>
        </p:txBody>
      </p:sp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285750" y="2857500"/>
            <a:ext cx="729879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/>
              <a:t>в) </a:t>
            </a:r>
            <a:r>
              <a:rPr lang="ru-RU" sz="4400" dirty="0" smtClean="0"/>
              <a:t>(7,891+3,9)+(6,1+2,109)=</a:t>
            </a:r>
            <a:endParaRPr lang="ru-RU" sz="4400" dirty="0"/>
          </a:p>
        </p:txBody>
      </p:sp>
      <p:sp>
        <p:nvSpPr>
          <p:cNvPr id="30726" name="TextBox 5"/>
          <p:cNvSpPr txBox="1">
            <a:spLocks noChangeArrowheads="1"/>
          </p:cNvSpPr>
          <p:nvPr/>
        </p:nvSpPr>
        <p:spPr bwMode="auto">
          <a:xfrm>
            <a:off x="285750" y="3786188"/>
            <a:ext cx="588494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/>
              <a:t>г) </a:t>
            </a:r>
            <a:r>
              <a:rPr lang="ru-RU" sz="4400" dirty="0" smtClean="0"/>
              <a:t>14,537-(2,237+5,9)=</a:t>
            </a:r>
            <a:endParaRPr lang="ru-RU" sz="4400" dirty="0"/>
          </a:p>
        </p:txBody>
      </p:sp>
      <p:sp>
        <p:nvSpPr>
          <p:cNvPr id="30727" name="TextBox 6"/>
          <p:cNvSpPr txBox="1">
            <a:spLocks noChangeArrowheads="1"/>
          </p:cNvSpPr>
          <p:nvPr/>
        </p:nvSpPr>
        <p:spPr bwMode="auto">
          <a:xfrm>
            <a:off x="285750" y="4643438"/>
            <a:ext cx="695094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 err="1"/>
              <a:t>д</a:t>
            </a:r>
            <a:r>
              <a:rPr lang="ru-RU" sz="4400" dirty="0"/>
              <a:t>) </a:t>
            </a:r>
            <a:r>
              <a:rPr lang="ru-RU" sz="4400" dirty="0" smtClean="0"/>
              <a:t>(24,302+17,879)-1,302=</a:t>
            </a:r>
            <a:endParaRPr lang="ru-RU" sz="4400" dirty="0"/>
          </a:p>
        </p:txBody>
      </p:sp>
      <p:sp>
        <p:nvSpPr>
          <p:cNvPr id="30728" name="TextBox 7"/>
          <p:cNvSpPr txBox="1">
            <a:spLocks noChangeArrowheads="1"/>
          </p:cNvSpPr>
          <p:nvPr/>
        </p:nvSpPr>
        <p:spPr bwMode="auto">
          <a:xfrm>
            <a:off x="357188" y="5572125"/>
            <a:ext cx="63081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/>
              <a:t>е) </a:t>
            </a:r>
            <a:r>
              <a:rPr lang="ru-RU" sz="4400" dirty="0" smtClean="0"/>
              <a:t>(25,243+17,77)-2,77=</a:t>
            </a:r>
            <a:endParaRPr lang="ru-RU" sz="44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72132" y="1142984"/>
            <a:ext cx="159851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18,65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643702" y="2000240"/>
            <a:ext cx="159851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4,142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500958" y="2857496"/>
            <a:ext cx="81304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20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72198" y="3786190"/>
            <a:ext cx="9701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6,4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000892" y="4643446"/>
            <a:ext cx="191270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40,879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500826" y="5572140"/>
            <a:ext cx="191270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40,243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1"/>
          <p:cNvSpPr txBox="1">
            <a:spLocks noChangeArrowheads="1"/>
          </p:cNvSpPr>
          <p:nvPr/>
        </p:nvSpPr>
        <p:spPr bwMode="auto">
          <a:xfrm>
            <a:off x="571500" y="214313"/>
            <a:ext cx="51732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dirty="0"/>
              <a:t>Стр. </a:t>
            </a:r>
            <a:r>
              <a:rPr lang="ru-RU" sz="4800" dirty="0" smtClean="0"/>
              <a:t>194, </a:t>
            </a:r>
            <a:r>
              <a:rPr lang="ru-RU" sz="4800" dirty="0"/>
              <a:t>№ </a:t>
            </a:r>
            <a:r>
              <a:rPr lang="ru-RU" sz="4800" dirty="0" smtClean="0"/>
              <a:t>1229</a:t>
            </a:r>
            <a:endParaRPr lang="ru-RU" sz="4800" dirty="0"/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285750" y="1143000"/>
            <a:ext cx="62358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/>
              <a:t>а) </a:t>
            </a:r>
            <a:r>
              <a:rPr lang="ru-RU" sz="4400" dirty="0" smtClean="0"/>
              <a:t>9,83-1,76-3,28+0,11=</a:t>
            </a:r>
            <a:endParaRPr lang="ru-RU" sz="4400" dirty="0"/>
          </a:p>
        </p:txBody>
      </p:sp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357188" y="2000250"/>
            <a:ext cx="59426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/>
              <a:t>б) </a:t>
            </a:r>
            <a:r>
              <a:rPr lang="ru-RU" sz="4400" dirty="0" smtClean="0"/>
              <a:t>12,371-8,93+1,212=</a:t>
            </a:r>
            <a:endParaRPr lang="ru-RU" sz="4400" dirty="0"/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285750" y="2857500"/>
            <a:ext cx="583685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/>
              <a:t>в) </a:t>
            </a:r>
            <a:r>
              <a:rPr lang="ru-RU" sz="4400" dirty="0" smtClean="0"/>
              <a:t>14,87 - (5,82-3,27)=</a:t>
            </a:r>
            <a:endParaRPr lang="ru-RU" sz="4400" dirty="0"/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285750" y="3786188"/>
            <a:ext cx="47852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/>
              <a:t>г) </a:t>
            </a:r>
            <a:r>
              <a:rPr lang="ru-RU" sz="4400" dirty="0" smtClean="0"/>
              <a:t>14-(3,96+7,85)=</a:t>
            </a:r>
            <a:endParaRPr lang="ru-RU" sz="44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57950" y="1142984"/>
            <a:ext cx="9701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4,9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143636" y="1928802"/>
            <a:ext cx="159851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4,653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00760" y="2857496"/>
            <a:ext cx="159851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12,32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929190" y="3786190"/>
            <a:ext cx="12843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2,19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571500" y="214313"/>
            <a:ext cx="51732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dirty="0"/>
              <a:t>Стр. 192, № </a:t>
            </a:r>
            <a:r>
              <a:rPr lang="ru-RU" sz="4800" dirty="0" smtClean="0"/>
              <a:t>1215</a:t>
            </a:r>
            <a:endParaRPr lang="ru-RU" sz="48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5750" y="1143000"/>
            <a:ext cx="44743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участок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95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50" y="1928813"/>
            <a:ext cx="654704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участок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на 16,8т 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&gt;,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чем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7358082" y="1142984"/>
            <a:ext cx="500062" cy="164306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86710" y="1428736"/>
            <a:ext cx="101502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58" y="2786058"/>
            <a:ext cx="629512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1)95,37+16,8=112,17(т)- 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0034" y="3500438"/>
            <a:ext cx="638815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обрали со второго участка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7158" y="4143380"/>
            <a:ext cx="65307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2)95,37+112,17=207,54(т)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7188" y="5643563"/>
            <a:ext cx="87818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С двух участков собрали 207, 54 т.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6357950" y="1428736"/>
            <a:ext cx="785818" cy="1000132"/>
            <a:chOff x="6000760" y="1428736"/>
            <a:chExt cx="785818" cy="100013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6357950" y="2428868"/>
              <a:ext cx="42862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 flipV="1">
              <a:off x="6286512" y="1928802"/>
              <a:ext cx="10001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rot="10800000">
              <a:off x="6000760" y="1428736"/>
              <a:ext cx="78581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28596" y="4857760"/>
            <a:ext cx="54720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обрали с двух участков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8" grpId="0"/>
      <p:bldP spid="9" grpId="0"/>
      <p:bldP spid="10" grpId="0"/>
      <p:bldP spid="1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500063" y="357188"/>
            <a:ext cx="51736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/>
              <a:t>Стр. 196, № 1253</a:t>
            </a:r>
            <a:br>
              <a:rPr lang="ru-RU" sz="4800"/>
            </a:br>
            <a:endParaRPr lang="ru-RU" sz="4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1214438"/>
            <a:ext cx="6699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Times New Roman" pitchFamily="18" charset="0"/>
                <a:cs typeface="Times New Roman" pitchFamily="18" charset="0"/>
              </a:rPr>
              <a:t>Пусть х – масса мешка с крупой.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8" y="1928813"/>
            <a:ext cx="6578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Times New Roman" pitchFamily="18" charset="0"/>
                <a:cs typeface="Times New Roman" pitchFamily="18" charset="0"/>
              </a:rPr>
              <a:t>Тогда 2х – масса мешка с мукой,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2571750"/>
            <a:ext cx="72659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Times New Roman" pitchFamily="18" charset="0"/>
                <a:cs typeface="Times New Roman" pitchFamily="18" charset="0"/>
              </a:rPr>
              <a:t>2х</a:t>
            </a:r>
            <a:r>
              <a:rPr lang="ru-RU" sz="3600" i="1">
                <a:latin typeface="Verdana" pitchFamily="34" charset="0"/>
                <a:cs typeface="Times New Roman" pitchFamily="18" charset="0"/>
              </a:rPr>
              <a:t>·</a:t>
            </a:r>
            <a:r>
              <a:rPr lang="ru-RU" sz="3600" i="1">
                <a:latin typeface="Times New Roman" pitchFamily="18" charset="0"/>
                <a:cs typeface="Times New Roman" pitchFamily="18" charset="0"/>
              </a:rPr>
              <a:t>7=14х – масса 7 мешков с мукой.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50" y="3214688"/>
            <a:ext cx="66436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Times New Roman" pitchFamily="18" charset="0"/>
                <a:cs typeface="Times New Roman" pitchFamily="18" charset="0"/>
              </a:rPr>
              <a:t>12х – масса 12 мешков  с крупой,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8625" y="3857625"/>
            <a:ext cx="60674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Times New Roman" pitchFamily="18" charset="0"/>
                <a:cs typeface="Times New Roman" pitchFamily="18" charset="0"/>
              </a:rPr>
              <a:t>12х+14 х – общая масса груза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88" y="4500563"/>
            <a:ext cx="68405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Times New Roman" pitchFamily="18" charset="0"/>
                <a:cs typeface="Times New Roman" pitchFamily="18" charset="0"/>
              </a:rPr>
              <a:t>А по условию общая масса 780 кг.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50" y="5143500"/>
            <a:ext cx="7829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Times New Roman" pitchFamily="18" charset="0"/>
                <a:cs typeface="Times New Roman" pitchFamily="18" charset="0"/>
              </a:rPr>
              <a:t>Значит можем составить уравнение: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7188" y="5786438"/>
            <a:ext cx="306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Times New Roman" pitchFamily="18" charset="0"/>
                <a:cs typeface="Times New Roman" pitchFamily="18" charset="0"/>
              </a:rPr>
              <a:t>12х+14 х =780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4_Бумажн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889</TotalTime>
  <Words>325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Arial</vt:lpstr>
      <vt:lpstr>Georgia</vt:lpstr>
      <vt:lpstr>Wingdings 2</vt:lpstr>
      <vt:lpstr>Wingdings</vt:lpstr>
      <vt:lpstr>Calibri</vt:lpstr>
      <vt:lpstr>Cambria</vt:lpstr>
      <vt:lpstr>Perpetua</vt:lpstr>
      <vt:lpstr>Times New Roman</vt:lpstr>
      <vt:lpstr>Verdana</vt:lpstr>
      <vt:lpstr>4_Бумажная</vt:lpstr>
      <vt:lpstr>Тема Office</vt:lpstr>
      <vt:lpstr>Слайд 1</vt:lpstr>
      <vt:lpstr>Слайд 2</vt:lpstr>
      <vt:lpstr>Слайд 3</vt:lpstr>
      <vt:lpstr> Классная работа                            13.02.   Сложение и вычитание десятичных дробей                           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дробей</dc:title>
  <dc:creator>User</dc:creator>
  <cp:lastModifiedBy>Дима</cp:lastModifiedBy>
  <cp:revision>87</cp:revision>
  <dcterms:created xsi:type="dcterms:W3CDTF">2009-10-08T15:56:37Z</dcterms:created>
  <dcterms:modified xsi:type="dcterms:W3CDTF">2013-02-12T19:13:50Z</dcterms:modified>
</cp:coreProperties>
</file>