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280" r:id="rId2"/>
    <p:sldId id="256" r:id="rId3"/>
    <p:sldId id="257" r:id="rId4"/>
    <p:sldId id="258" r:id="rId5"/>
    <p:sldId id="260" r:id="rId6"/>
    <p:sldId id="262" r:id="rId7"/>
    <p:sldId id="270" r:id="rId8"/>
    <p:sldId id="268" r:id="rId9"/>
    <p:sldId id="267" r:id="rId10"/>
    <p:sldId id="266" r:id="rId11"/>
    <p:sldId id="265" r:id="rId12"/>
    <p:sldId id="264" r:id="rId13"/>
    <p:sldId id="272" r:id="rId14"/>
    <p:sldId id="279" r:id="rId15"/>
    <p:sldId id="275" r:id="rId16"/>
    <p:sldId id="276" r:id="rId17"/>
    <p:sldId id="284" r:id="rId18"/>
    <p:sldId id="287" r:id="rId19"/>
    <p:sldId id="278" r:id="rId20"/>
    <p:sldId id="281" r:id="rId21"/>
    <p:sldId id="282" r:id="rId22"/>
    <p:sldId id="286" r:id="rId23"/>
    <p:sldId id="28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6774" autoAdjust="0"/>
  </p:normalViewPr>
  <p:slideViewPr>
    <p:cSldViewPr>
      <p:cViewPr varScale="1">
        <p:scale>
          <a:sx n="71" d="100"/>
          <a:sy n="71" d="100"/>
        </p:scale>
        <p:origin x="-13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4" Type="http://schemas.openxmlformats.org/officeDocument/2006/relationships/image" Target="../media/image18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Relationship Id="rId9" Type="http://schemas.openxmlformats.org/officeDocument/2006/relationships/image" Target="../media/image39.e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44.emf"/><Relationship Id="rId7" Type="http://schemas.openxmlformats.org/officeDocument/2006/relationships/image" Target="../media/image48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Relationship Id="rId6" Type="http://schemas.openxmlformats.org/officeDocument/2006/relationships/image" Target="../media/image47.emf"/><Relationship Id="rId11" Type="http://schemas.openxmlformats.org/officeDocument/2006/relationships/image" Target="../media/image52.emf"/><Relationship Id="rId5" Type="http://schemas.openxmlformats.org/officeDocument/2006/relationships/image" Target="../media/image46.emf"/><Relationship Id="rId10" Type="http://schemas.openxmlformats.org/officeDocument/2006/relationships/image" Target="../media/image51.emf"/><Relationship Id="rId4" Type="http://schemas.openxmlformats.org/officeDocument/2006/relationships/image" Target="../media/image45.emf"/><Relationship Id="rId9" Type="http://schemas.openxmlformats.org/officeDocument/2006/relationships/image" Target="../media/image50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emf"/><Relationship Id="rId1" Type="http://schemas.openxmlformats.org/officeDocument/2006/relationships/image" Target="../media/image67.emf"/><Relationship Id="rId4" Type="http://schemas.openxmlformats.org/officeDocument/2006/relationships/image" Target="../media/image70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13" Type="http://schemas.openxmlformats.org/officeDocument/2006/relationships/image" Target="../media/image86.emf"/><Relationship Id="rId3" Type="http://schemas.openxmlformats.org/officeDocument/2006/relationships/image" Target="../media/image76.emf"/><Relationship Id="rId7" Type="http://schemas.openxmlformats.org/officeDocument/2006/relationships/image" Target="../media/image80.emf"/><Relationship Id="rId12" Type="http://schemas.openxmlformats.org/officeDocument/2006/relationships/image" Target="../media/image85.emf"/><Relationship Id="rId2" Type="http://schemas.openxmlformats.org/officeDocument/2006/relationships/image" Target="../media/image75.emf"/><Relationship Id="rId1" Type="http://schemas.openxmlformats.org/officeDocument/2006/relationships/image" Target="../media/image74.emf"/><Relationship Id="rId6" Type="http://schemas.openxmlformats.org/officeDocument/2006/relationships/image" Target="../media/image79.emf"/><Relationship Id="rId11" Type="http://schemas.openxmlformats.org/officeDocument/2006/relationships/image" Target="../media/image84.emf"/><Relationship Id="rId5" Type="http://schemas.openxmlformats.org/officeDocument/2006/relationships/image" Target="../media/image78.emf"/><Relationship Id="rId10" Type="http://schemas.openxmlformats.org/officeDocument/2006/relationships/image" Target="../media/image83.emf"/><Relationship Id="rId4" Type="http://schemas.openxmlformats.org/officeDocument/2006/relationships/image" Target="../media/image77.emf"/><Relationship Id="rId9" Type="http://schemas.openxmlformats.org/officeDocument/2006/relationships/image" Target="../media/image82.emf"/><Relationship Id="rId14" Type="http://schemas.openxmlformats.org/officeDocument/2006/relationships/image" Target="../media/image8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5" Type="http://schemas.openxmlformats.org/officeDocument/2006/relationships/image" Target="../media/image18.emf"/><Relationship Id="rId4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6" Type="http://schemas.openxmlformats.org/officeDocument/2006/relationships/image" Target="../media/image18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18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7.emf"/><Relationship Id="rId7" Type="http://schemas.openxmlformats.org/officeDocument/2006/relationships/image" Target="../media/image25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17.emf"/><Relationship Id="rId7" Type="http://schemas.openxmlformats.org/officeDocument/2006/relationships/image" Target="../media/image25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Relationship Id="rId9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17.emf"/><Relationship Id="rId7" Type="http://schemas.openxmlformats.org/officeDocument/2006/relationships/image" Target="../media/image25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10" Type="http://schemas.openxmlformats.org/officeDocument/2006/relationships/image" Target="../media/image18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17.emf"/><Relationship Id="rId7" Type="http://schemas.openxmlformats.org/officeDocument/2006/relationships/image" Target="../media/image25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6" Type="http://schemas.openxmlformats.org/officeDocument/2006/relationships/image" Target="../media/image24.emf"/><Relationship Id="rId11" Type="http://schemas.openxmlformats.org/officeDocument/2006/relationships/image" Target="../media/image18.emf"/><Relationship Id="rId5" Type="http://schemas.openxmlformats.org/officeDocument/2006/relationships/image" Target="../media/image23.emf"/><Relationship Id="rId10" Type="http://schemas.openxmlformats.org/officeDocument/2006/relationships/image" Target="../media/image28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F2482-78BF-4CA4-9356-8887866A2A24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C0D2E-AFD7-4A2C-AA4A-0EF428EE2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C0D2E-AFD7-4A2C-AA4A-0EF428EE25B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C0D2E-AFD7-4A2C-AA4A-0EF428EE25B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C0D2E-AFD7-4A2C-AA4A-0EF428EE25B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C0D2E-AFD7-4A2C-AA4A-0EF428EE25B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C0D2E-AFD7-4A2C-AA4A-0EF428EE25B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C0D2E-AFD7-4A2C-AA4A-0EF428EE25B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C0D2E-AFD7-4A2C-AA4A-0EF428EE25B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C0D2E-AFD7-4A2C-AA4A-0EF428EE25B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7;&#1077;&#1076;&#1088;&#1080;&#1082;\Desktop\&#1054;&#1073;&#1099;&#1082;.&#1076;&#1088;&#1086;&#1073;&#1080;.&#1059;&#1088;&#1086;&#1082;%20&#1074;%205\zimnyaya_pesenka-minus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9.png"/><Relationship Id="rId18" Type="http://schemas.openxmlformats.org/officeDocument/2006/relationships/package" Target="../embeddings/_________Microsoft_Office_Word25.docx"/><Relationship Id="rId3" Type="http://schemas.openxmlformats.org/officeDocument/2006/relationships/notesSlide" Target="../notesSlides/notesSlide5.xml"/><Relationship Id="rId21" Type="http://schemas.openxmlformats.org/officeDocument/2006/relationships/package" Target="../embeddings/_________Microsoft_Office_Word28.docx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6" Type="http://schemas.openxmlformats.org/officeDocument/2006/relationships/package" Target="../embeddings/_________Microsoft_Office_Word24.docx"/><Relationship Id="rId20" Type="http://schemas.openxmlformats.org/officeDocument/2006/relationships/package" Target="../embeddings/_________Microsoft_Office_Word27.docx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20.png"/><Relationship Id="rId23" Type="http://schemas.openxmlformats.org/officeDocument/2006/relationships/package" Target="../embeddings/_________Microsoft_Office_Word30.docx"/><Relationship Id="rId10" Type="http://schemas.openxmlformats.org/officeDocument/2006/relationships/image" Target="../media/image12.jpeg"/><Relationship Id="rId19" Type="http://schemas.openxmlformats.org/officeDocument/2006/relationships/package" Target="../embeddings/_________Microsoft_Office_Word26.docx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package" Target="../embeddings/_________Microsoft_Office_Word23.docx"/><Relationship Id="rId22" Type="http://schemas.openxmlformats.org/officeDocument/2006/relationships/package" Target="../embeddings/_________Microsoft_Office_Word29.docx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9.png"/><Relationship Id="rId18" Type="http://schemas.openxmlformats.org/officeDocument/2006/relationships/package" Target="../embeddings/_________Microsoft_Office_Word33.docx"/><Relationship Id="rId3" Type="http://schemas.openxmlformats.org/officeDocument/2006/relationships/notesSlide" Target="../notesSlides/notesSlide6.xml"/><Relationship Id="rId21" Type="http://schemas.openxmlformats.org/officeDocument/2006/relationships/package" Target="../embeddings/_________Microsoft_Office_Word36.docx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6" Type="http://schemas.openxmlformats.org/officeDocument/2006/relationships/package" Target="../embeddings/_________Microsoft_Office_Word32.docx"/><Relationship Id="rId20" Type="http://schemas.openxmlformats.org/officeDocument/2006/relationships/package" Target="../embeddings/_________Microsoft_Office_Word35.docx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24" Type="http://schemas.openxmlformats.org/officeDocument/2006/relationships/package" Target="../embeddings/_________Microsoft_Office_Word39.docx"/><Relationship Id="rId5" Type="http://schemas.openxmlformats.org/officeDocument/2006/relationships/image" Target="../media/image7.jpeg"/><Relationship Id="rId15" Type="http://schemas.openxmlformats.org/officeDocument/2006/relationships/image" Target="../media/image20.png"/><Relationship Id="rId23" Type="http://schemas.openxmlformats.org/officeDocument/2006/relationships/package" Target="../embeddings/_________Microsoft_Office_Word38.docx"/><Relationship Id="rId10" Type="http://schemas.openxmlformats.org/officeDocument/2006/relationships/image" Target="../media/image12.jpeg"/><Relationship Id="rId19" Type="http://schemas.openxmlformats.org/officeDocument/2006/relationships/package" Target="../embeddings/_________Microsoft_Office_Word34.docx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package" Target="../embeddings/_________Microsoft_Office_Word31.docx"/><Relationship Id="rId22" Type="http://schemas.openxmlformats.org/officeDocument/2006/relationships/package" Target="../embeddings/_________Microsoft_Office_Word37.docx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9.png"/><Relationship Id="rId18" Type="http://schemas.openxmlformats.org/officeDocument/2006/relationships/package" Target="../embeddings/_________Microsoft_Office_Word42.docx"/><Relationship Id="rId3" Type="http://schemas.openxmlformats.org/officeDocument/2006/relationships/notesSlide" Target="../notesSlides/notesSlide7.xml"/><Relationship Id="rId21" Type="http://schemas.openxmlformats.org/officeDocument/2006/relationships/package" Target="../embeddings/_________Microsoft_Office_Word45.docx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21.png"/><Relationship Id="rId25" Type="http://schemas.openxmlformats.org/officeDocument/2006/relationships/package" Target="../embeddings/_________Microsoft_Office_Word49.docx"/><Relationship Id="rId2" Type="http://schemas.openxmlformats.org/officeDocument/2006/relationships/slideLayout" Target="../slideLayouts/slideLayout7.xml"/><Relationship Id="rId16" Type="http://schemas.openxmlformats.org/officeDocument/2006/relationships/package" Target="../embeddings/_________Microsoft_Office_Word41.docx"/><Relationship Id="rId20" Type="http://schemas.openxmlformats.org/officeDocument/2006/relationships/package" Target="../embeddings/_________Microsoft_Office_Word44.docx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24" Type="http://schemas.openxmlformats.org/officeDocument/2006/relationships/package" Target="../embeddings/_________Microsoft_Office_Word48.docx"/><Relationship Id="rId5" Type="http://schemas.openxmlformats.org/officeDocument/2006/relationships/image" Target="../media/image7.jpeg"/><Relationship Id="rId15" Type="http://schemas.openxmlformats.org/officeDocument/2006/relationships/image" Target="../media/image20.png"/><Relationship Id="rId23" Type="http://schemas.openxmlformats.org/officeDocument/2006/relationships/package" Target="../embeddings/_________Microsoft_Office_Word47.docx"/><Relationship Id="rId10" Type="http://schemas.openxmlformats.org/officeDocument/2006/relationships/image" Target="../media/image12.jpeg"/><Relationship Id="rId19" Type="http://schemas.openxmlformats.org/officeDocument/2006/relationships/package" Target="../embeddings/_________Microsoft_Office_Word43.docx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package" Target="../embeddings/_________Microsoft_Office_Word40.docx"/><Relationship Id="rId22" Type="http://schemas.openxmlformats.org/officeDocument/2006/relationships/package" Target="../embeddings/_________Microsoft_Office_Word46.docx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9.png"/><Relationship Id="rId18" Type="http://schemas.openxmlformats.org/officeDocument/2006/relationships/package" Target="../embeddings/_________Microsoft_Office_Word52.docx"/><Relationship Id="rId26" Type="http://schemas.openxmlformats.org/officeDocument/2006/relationships/package" Target="../embeddings/_________Microsoft_Office_Word60.docx"/><Relationship Id="rId3" Type="http://schemas.openxmlformats.org/officeDocument/2006/relationships/notesSlide" Target="../notesSlides/notesSlide8.xml"/><Relationship Id="rId21" Type="http://schemas.openxmlformats.org/officeDocument/2006/relationships/package" Target="../embeddings/_________Microsoft_Office_Word55.docx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21.png"/><Relationship Id="rId25" Type="http://schemas.openxmlformats.org/officeDocument/2006/relationships/package" Target="../embeddings/_________Microsoft_Office_Word59.docx"/><Relationship Id="rId2" Type="http://schemas.openxmlformats.org/officeDocument/2006/relationships/slideLayout" Target="../slideLayouts/slideLayout7.xml"/><Relationship Id="rId16" Type="http://schemas.openxmlformats.org/officeDocument/2006/relationships/package" Target="../embeddings/_________Microsoft_Office_Word51.docx"/><Relationship Id="rId20" Type="http://schemas.openxmlformats.org/officeDocument/2006/relationships/package" Target="../embeddings/_________Microsoft_Office_Word54.docx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24" Type="http://schemas.openxmlformats.org/officeDocument/2006/relationships/package" Target="../embeddings/_________Microsoft_Office_Word58.docx"/><Relationship Id="rId5" Type="http://schemas.openxmlformats.org/officeDocument/2006/relationships/image" Target="../media/image7.jpeg"/><Relationship Id="rId15" Type="http://schemas.openxmlformats.org/officeDocument/2006/relationships/image" Target="../media/image20.png"/><Relationship Id="rId23" Type="http://schemas.openxmlformats.org/officeDocument/2006/relationships/package" Target="../embeddings/_________Microsoft_Office_Word57.docx"/><Relationship Id="rId10" Type="http://schemas.openxmlformats.org/officeDocument/2006/relationships/image" Target="../media/image12.jpeg"/><Relationship Id="rId19" Type="http://schemas.openxmlformats.org/officeDocument/2006/relationships/package" Target="../embeddings/_________Microsoft_Office_Word53.docx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package" Target="../embeddings/_________Microsoft_Office_Word50.docx"/><Relationship Id="rId22" Type="http://schemas.openxmlformats.org/officeDocument/2006/relationships/package" Target="../embeddings/_________Microsoft_Office_Word56.docx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7.jpeg"/><Relationship Id="rId7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9.jpeg"/><Relationship Id="rId10" Type="http://schemas.openxmlformats.org/officeDocument/2006/relationships/image" Target="../media/image10.jpeg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package" Target="../embeddings/_________Microsoft_Office_Word61.docx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___Microsoft_Office_Word66.docx"/><Relationship Id="rId3" Type="http://schemas.openxmlformats.org/officeDocument/2006/relationships/image" Target="../media/image40.jpeg"/><Relationship Id="rId7" Type="http://schemas.openxmlformats.org/officeDocument/2006/relationships/package" Target="../embeddings/_________Microsoft_Office_Word65.docx"/><Relationship Id="rId12" Type="http://schemas.openxmlformats.org/officeDocument/2006/relationships/package" Target="../embeddings/_________Microsoft_Office_Word7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package" Target="../embeddings/_________Microsoft_Office_Word64.docx"/><Relationship Id="rId11" Type="http://schemas.openxmlformats.org/officeDocument/2006/relationships/package" Target="../embeddings/_________Microsoft_Office_Word69.docx"/><Relationship Id="rId5" Type="http://schemas.openxmlformats.org/officeDocument/2006/relationships/package" Target="../embeddings/_________Microsoft_Office_Word63.docx"/><Relationship Id="rId10" Type="http://schemas.openxmlformats.org/officeDocument/2006/relationships/package" Target="../embeddings/_________Microsoft_Office_Word68.docx"/><Relationship Id="rId4" Type="http://schemas.openxmlformats.org/officeDocument/2006/relationships/package" Target="../embeddings/_________Microsoft_Office_Word62.docx"/><Relationship Id="rId9" Type="http://schemas.openxmlformats.org/officeDocument/2006/relationships/package" Target="../embeddings/_________Microsoft_Office_Word67.docx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___Microsoft_Office_Word71.docx"/><Relationship Id="rId13" Type="http://schemas.openxmlformats.org/officeDocument/2006/relationships/package" Target="../embeddings/_________Microsoft_Office_Word76.docx"/><Relationship Id="rId18" Type="http://schemas.openxmlformats.org/officeDocument/2006/relationships/package" Target="../embeddings/_________Microsoft_Office_Word81.docx"/><Relationship Id="rId3" Type="http://schemas.openxmlformats.org/officeDocument/2006/relationships/image" Target="../media/image6.jpeg"/><Relationship Id="rId7" Type="http://schemas.openxmlformats.org/officeDocument/2006/relationships/image" Target="../media/image56.emf"/><Relationship Id="rId12" Type="http://schemas.openxmlformats.org/officeDocument/2006/relationships/package" Target="../embeddings/_________Microsoft_Office_Word75.docx"/><Relationship Id="rId17" Type="http://schemas.openxmlformats.org/officeDocument/2006/relationships/package" Target="../embeddings/_________Microsoft_Office_Word80.docx"/><Relationship Id="rId2" Type="http://schemas.openxmlformats.org/officeDocument/2006/relationships/slideLayout" Target="../slideLayouts/slideLayout7.xml"/><Relationship Id="rId16" Type="http://schemas.openxmlformats.org/officeDocument/2006/relationships/package" Target="../embeddings/_________Microsoft_Office_Word79.docx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5.emf"/><Relationship Id="rId11" Type="http://schemas.openxmlformats.org/officeDocument/2006/relationships/package" Target="../embeddings/_________Microsoft_Office_Word74.docx"/><Relationship Id="rId5" Type="http://schemas.openxmlformats.org/officeDocument/2006/relationships/image" Target="../media/image54.emf"/><Relationship Id="rId15" Type="http://schemas.openxmlformats.org/officeDocument/2006/relationships/package" Target="../embeddings/_________Microsoft_Office_Word78.docx"/><Relationship Id="rId10" Type="http://schemas.openxmlformats.org/officeDocument/2006/relationships/package" Target="../embeddings/_________Microsoft_Office_Word73.docx"/><Relationship Id="rId4" Type="http://schemas.openxmlformats.org/officeDocument/2006/relationships/image" Target="../media/image53.emf"/><Relationship Id="rId9" Type="http://schemas.openxmlformats.org/officeDocument/2006/relationships/package" Target="../embeddings/_________Microsoft_Office_Word72.docx"/><Relationship Id="rId14" Type="http://schemas.openxmlformats.org/officeDocument/2006/relationships/package" Target="../embeddings/_________Microsoft_Office_Word77.docx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12" Type="http://schemas.openxmlformats.org/officeDocument/2006/relationships/image" Target="../media/image6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___Microsoft_Office_Word82.docx"/><Relationship Id="rId3" Type="http://schemas.openxmlformats.org/officeDocument/2006/relationships/image" Target="../media/image71.jpeg"/><Relationship Id="rId7" Type="http://schemas.openxmlformats.org/officeDocument/2006/relationships/image" Target="../media/image7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hyperlink" Target="http://kinokharkov.org.ua/uploads/posts/2008-05/1209889431_76091.jpg" TargetMode="External"/><Relationship Id="rId11" Type="http://schemas.openxmlformats.org/officeDocument/2006/relationships/oleObject" Target="../embeddings/oleObject2.bin"/><Relationship Id="rId5" Type="http://schemas.openxmlformats.org/officeDocument/2006/relationships/image" Target="../media/image72.jpeg"/><Relationship Id="rId10" Type="http://schemas.openxmlformats.org/officeDocument/2006/relationships/oleObject" Target="../embeddings/oleObject1.bin"/><Relationship Id="rId4" Type="http://schemas.openxmlformats.org/officeDocument/2006/relationships/hyperlink" Target="http://www.uranbator.ru/images/stories/im2008/zametka.jpg" TargetMode="External"/><Relationship Id="rId9" Type="http://schemas.openxmlformats.org/officeDocument/2006/relationships/package" Target="../embeddings/_________Microsoft_Office_Word83.docx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___Microsoft_Office_Word88.docx"/><Relationship Id="rId13" Type="http://schemas.openxmlformats.org/officeDocument/2006/relationships/package" Target="../embeddings/_________Microsoft_Office_Word93.docx"/><Relationship Id="rId3" Type="http://schemas.openxmlformats.org/officeDocument/2006/relationships/image" Target="../media/image88.jpeg"/><Relationship Id="rId7" Type="http://schemas.openxmlformats.org/officeDocument/2006/relationships/package" Target="../embeddings/_________Microsoft_Office_Word87.docx"/><Relationship Id="rId12" Type="http://schemas.openxmlformats.org/officeDocument/2006/relationships/package" Target="../embeddings/_________Microsoft_Office_Word92.docx"/><Relationship Id="rId17" Type="http://schemas.openxmlformats.org/officeDocument/2006/relationships/package" Target="../embeddings/_________Microsoft_Office_Word97.docx"/><Relationship Id="rId2" Type="http://schemas.openxmlformats.org/officeDocument/2006/relationships/slideLayout" Target="../slideLayouts/slideLayout7.xml"/><Relationship Id="rId16" Type="http://schemas.openxmlformats.org/officeDocument/2006/relationships/package" Target="../embeddings/_________Microsoft_Office_Word96.docx"/><Relationship Id="rId1" Type="http://schemas.openxmlformats.org/officeDocument/2006/relationships/vmlDrawing" Target="../drawings/vmlDrawing13.vml"/><Relationship Id="rId6" Type="http://schemas.openxmlformats.org/officeDocument/2006/relationships/package" Target="../embeddings/_________Microsoft_Office_Word86.docx"/><Relationship Id="rId11" Type="http://schemas.openxmlformats.org/officeDocument/2006/relationships/package" Target="../embeddings/_________Microsoft_Office_Word91.docx"/><Relationship Id="rId5" Type="http://schemas.openxmlformats.org/officeDocument/2006/relationships/package" Target="../embeddings/_________Microsoft_Office_Word85.docx"/><Relationship Id="rId15" Type="http://schemas.openxmlformats.org/officeDocument/2006/relationships/package" Target="../embeddings/_________Microsoft_Office_Word95.docx"/><Relationship Id="rId10" Type="http://schemas.openxmlformats.org/officeDocument/2006/relationships/package" Target="../embeddings/_________Microsoft_Office_Word90.docx"/><Relationship Id="rId4" Type="http://schemas.openxmlformats.org/officeDocument/2006/relationships/package" Target="../embeddings/_________Microsoft_Office_Word84.docx"/><Relationship Id="rId9" Type="http://schemas.openxmlformats.org/officeDocument/2006/relationships/package" Target="../embeddings/_________Microsoft_Office_Word89.docx"/><Relationship Id="rId14" Type="http://schemas.openxmlformats.org/officeDocument/2006/relationships/package" Target="../embeddings/_________Microsoft_Office_Word94.docx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7;&#1077;&#1076;&#1088;&#1080;&#1082;\Desktop\&#1054;&#1073;&#1099;&#1082;.&#1076;&#1088;&#1086;&#1073;&#1080;.&#1059;&#1088;&#1086;&#1082;%20&#1074;%205\zimnyaya_pesenka-minus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7;&#1077;&#1076;&#1088;&#1080;&#1082;\Desktop\&#1054;&#1073;&#1099;&#1082;.&#1076;&#1088;&#1086;&#1073;&#1080;.&#1059;&#1088;&#1086;&#1082;%20&#1074;%205\p.i.chaikovskii.mp3" TargetMode="Externa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9.png"/><Relationship Id="rId18" Type="http://schemas.openxmlformats.org/officeDocument/2006/relationships/package" Target="../embeddings/_________Microsoft_Office_Word3.docx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6" Type="http://schemas.openxmlformats.org/officeDocument/2006/relationships/package" Target="../embeddings/_________Microsoft_Office_Word2.docx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20.png"/><Relationship Id="rId10" Type="http://schemas.openxmlformats.org/officeDocument/2006/relationships/image" Target="../media/image12.jpeg"/><Relationship Id="rId19" Type="http://schemas.openxmlformats.org/officeDocument/2006/relationships/package" Target="../embeddings/_________Microsoft_Office_Word4.docx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package" Target="../embeddings/_________Microsoft_Office_Word1.docx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9.png"/><Relationship Id="rId18" Type="http://schemas.openxmlformats.org/officeDocument/2006/relationships/package" Target="../embeddings/_________Microsoft_Office_Word7.docx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6" Type="http://schemas.openxmlformats.org/officeDocument/2006/relationships/package" Target="../embeddings/_________Microsoft_Office_Word6.docx"/><Relationship Id="rId20" Type="http://schemas.openxmlformats.org/officeDocument/2006/relationships/package" Target="../embeddings/_________Microsoft_Office_Word9.docx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20.png"/><Relationship Id="rId10" Type="http://schemas.openxmlformats.org/officeDocument/2006/relationships/image" Target="../media/image12.jpeg"/><Relationship Id="rId19" Type="http://schemas.openxmlformats.org/officeDocument/2006/relationships/package" Target="../embeddings/_________Microsoft_Office_Word8.docx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package" Target="../embeddings/_________Microsoft_Office_Word5.docx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9.png"/><Relationship Id="rId18" Type="http://schemas.openxmlformats.org/officeDocument/2006/relationships/package" Target="../embeddings/_________Microsoft_Office_Word12.docx"/><Relationship Id="rId3" Type="http://schemas.openxmlformats.org/officeDocument/2006/relationships/notesSlide" Target="../notesSlides/notesSlide3.xml"/><Relationship Id="rId21" Type="http://schemas.openxmlformats.org/officeDocument/2006/relationships/package" Target="../embeddings/_________Microsoft_Office_Word15.docx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6" Type="http://schemas.openxmlformats.org/officeDocument/2006/relationships/package" Target="../embeddings/_________Microsoft_Office_Word11.docx"/><Relationship Id="rId20" Type="http://schemas.openxmlformats.org/officeDocument/2006/relationships/package" Target="../embeddings/_________Microsoft_Office_Word14.docx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20.png"/><Relationship Id="rId10" Type="http://schemas.openxmlformats.org/officeDocument/2006/relationships/image" Target="../media/image12.jpeg"/><Relationship Id="rId19" Type="http://schemas.openxmlformats.org/officeDocument/2006/relationships/package" Target="../embeddings/_________Microsoft_Office_Word13.docx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package" Target="../embeddings/_________Microsoft_Office_Word10.docx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9.png"/><Relationship Id="rId18" Type="http://schemas.openxmlformats.org/officeDocument/2006/relationships/package" Target="../embeddings/_________Microsoft_Office_Word18.docx"/><Relationship Id="rId3" Type="http://schemas.openxmlformats.org/officeDocument/2006/relationships/notesSlide" Target="../notesSlides/notesSlide4.xml"/><Relationship Id="rId21" Type="http://schemas.openxmlformats.org/officeDocument/2006/relationships/package" Target="../embeddings/_________Microsoft_Office_Word21.docx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6" Type="http://schemas.openxmlformats.org/officeDocument/2006/relationships/package" Target="../embeddings/_________Microsoft_Office_Word17.docx"/><Relationship Id="rId20" Type="http://schemas.openxmlformats.org/officeDocument/2006/relationships/package" Target="../embeddings/_________Microsoft_Office_Word20.docx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20.png"/><Relationship Id="rId10" Type="http://schemas.openxmlformats.org/officeDocument/2006/relationships/image" Target="../media/image12.jpeg"/><Relationship Id="rId19" Type="http://schemas.openxmlformats.org/officeDocument/2006/relationships/package" Target="../embeddings/_________Microsoft_Office_Word19.docx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package" Target="../embeddings/_________Microsoft_Office_Word16.docx"/><Relationship Id="rId22" Type="http://schemas.openxmlformats.org/officeDocument/2006/relationships/package" Target="../embeddings/_________Microsoft_Office_Word22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Седрик\Desktop\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642918"/>
            <a:ext cx="69294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Ну-ка, проверь, дружок,</a:t>
            </a:r>
          </a:p>
          <a:p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Ты готов начать урок?</a:t>
            </a:r>
          </a:p>
          <a:p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Все ль на месте,</a:t>
            </a:r>
          </a:p>
          <a:p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Все ль в порядке,</a:t>
            </a:r>
          </a:p>
          <a:p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Ручка, книжка и тетрадка?</a:t>
            </a:r>
          </a:p>
          <a:p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Все ли правильно сидят?</a:t>
            </a:r>
          </a:p>
          <a:p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Все ль внимательно глядят?</a:t>
            </a:r>
          </a:p>
          <a:p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Каждый хочет получать</a:t>
            </a:r>
          </a:p>
          <a:p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Только лишь оценку пять!</a:t>
            </a:r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8915" name="Picture 3" descr="C:\Users\Седрик\Desktop\i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500042"/>
            <a:ext cx="2571736" cy="3786214"/>
          </a:xfrm>
          <a:prstGeom prst="rect">
            <a:avLst/>
          </a:prstGeom>
          <a:noFill/>
        </p:spPr>
      </p:pic>
      <p:pic>
        <p:nvPicPr>
          <p:cNvPr id="6" name="zimnyaya_pesenka-min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143636" y="22859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1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дрик\Desktop\Zimn_sk_sla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026" name="Picture 2" descr="C:\Users\Седрик\Desktop\snezhinki-makro-foto-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1196752"/>
            <a:ext cx="648072" cy="648072"/>
          </a:xfrm>
          <a:prstGeom prst="rect">
            <a:avLst/>
          </a:prstGeom>
          <a:noFill/>
        </p:spPr>
      </p:pic>
      <p:pic>
        <p:nvPicPr>
          <p:cNvPr id="2" name="Picture 2" descr="C:\Users\Седрик\Desktop\snezhinki-makro-foto-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404664"/>
            <a:ext cx="648072" cy="648073"/>
          </a:xfrm>
          <a:prstGeom prst="rect">
            <a:avLst/>
          </a:prstGeom>
          <a:noFill/>
        </p:spPr>
      </p:pic>
      <p:pic>
        <p:nvPicPr>
          <p:cNvPr id="1027" name="Picture 3" descr="C:\Users\Седрик\Desktop\snezhinki-makro-foto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1196752"/>
            <a:ext cx="648072" cy="576064"/>
          </a:xfrm>
          <a:prstGeom prst="rect">
            <a:avLst/>
          </a:prstGeom>
          <a:noFill/>
        </p:spPr>
      </p:pic>
      <p:pic>
        <p:nvPicPr>
          <p:cNvPr id="1028" name="Picture 4" descr="C:\Users\Седрик\Desktop\snezhinki-makro-foto-1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2996952"/>
            <a:ext cx="648072" cy="648072"/>
          </a:xfrm>
          <a:prstGeom prst="rect">
            <a:avLst/>
          </a:prstGeom>
          <a:noFill/>
        </p:spPr>
      </p:pic>
      <p:pic>
        <p:nvPicPr>
          <p:cNvPr id="1029" name="Picture 5" descr="C:\Users\Седрик\Desktop\snezhinki-makro-foto-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304" y="2924944"/>
            <a:ext cx="720080" cy="720080"/>
          </a:xfrm>
          <a:prstGeom prst="rect">
            <a:avLst/>
          </a:prstGeom>
          <a:noFill/>
        </p:spPr>
      </p:pic>
      <p:pic>
        <p:nvPicPr>
          <p:cNvPr id="1030" name="Picture 6" descr="C:\Users\Седрик\Desktop\snezhinki-makro-foto-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7704" y="4797152"/>
            <a:ext cx="720079" cy="576064"/>
          </a:xfrm>
          <a:prstGeom prst="rect">
            <a:avLst/>
          </a:prstGeom>
          <a:noFill/>
        </p:spPr>
      </p:pic>
      <p:pic>
        <p:nvPicPr>
          <p:cNvPr id="1031" name="Picture 7" descr="C:\Users\Седрик\Desktop\snezhinki-makro-foto-1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39952" y="5589240"/>
            <a:ext cx="720080" cy="576064"/>
          </a:xfrm>
          <a:prstGeom prst="rect">
            <a:avLst/>
          </a:prstGeom>
          <a:noFill/>
        </p:spPr>
      </p:pic>
      <p:pic>
        <p:nvPicPr>
          <p:cNvPr id="1033" name="Picture 9" descr="C:\Users\Седрик\Desktop\snezhinki-makro-foto-1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44208" y="4797152"/>
            <a:ext cx="654894" cy="64807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771800" y="1772816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Много с числами хлопот,</a:t>
            </a:r>
          </a:p>
          <a:p>
            <a:r>
              <a:rPr lang="ru-RU" sz="2400" b="1" dirty="0" smtClean="0"/>
              <a:t>Уж такой они народ.</a:t>
            </a:r>
          </a:p>
          <a:p>
            <a:r>
              <a:rPr lang="ru-RU" sz="2400" b="1" dirty="0" smtClean="0"/>
              <a:t>Ну а если встанут в ряд,</a:t>
            </a:r>
          </a:p>
          <a:p>
            <a:r>
              <a:rPr lang="ru-RU" sz="2400" b="1" dirty="0" smtClean="0"/>
              <a:t>То с тобой заговорят.</a:t>
            </a:r>
          </a:p>
          <a:p>
            <a:r>
              <a:rPr lang="ru-RU" sz="2400" b="1" dirty="0" smtClean="0"/>
              <a:t>Ты внимательно смотри</a:t>
            </a:r>
          </a:p>
          <a:p>
            <a:r>
              <a:rPr lang="ru-RU" sz="2400" b="1" dirty="0" smtClean="0"/>
              <a:t>Эти дроби все прочти.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59832" y="620688"/>
            <a:ext cx="534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220072" y="9087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graphicFrame>
        <p:nvGraphicFramePr>
          <p:cNvPr id="28" name="Объект 27"/>
          <p:cNvGraphicFramePr>
            <a:graphicFrameLocks noChangeAspect="1"/>
          </p:cNvGraphicFramePr>
          <p:nvPr/>
        </p:nvGraphicFramePr>
        <p:xfrm>
          <a:off x="1403648" y="1340768"/>
          <a:ext cx="6092825" cy="4064000"/>
        </p:xfrm>
        <a:graphic>
          <a:graphicData uri="http://schemas.openxmlformats.org/presentationml/2006/ole">
            <p:oleObj spid="_x0000_s21506" name="Документ" r:id="rId14" imgW="6093105" imgH="4064120" progId="Word.Document.12">
              <p:embed/>
            </p:oleObj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graphicFrame>
        <p:nvGraphicFramePr>
          <p:cNvPr id="33" name="Объект 32"/>
          <p:cNvGraphicFramePr>
            <a:graphicFrameLocks noChangeAspect="1"/>
          </p:cNvGraphicFramePr>
          <p:nvPr/>
        </p:nvGraphicFramePr>
        <p:xfrm>
          <a:off x="6062663" y="1385888"/>
          <a:ext cx="1560512" cy="4086225"/>
        </p:xfrm>
        <a:graphic>
          <a:graphicData uri="http://schemas.openxmlformats.org/presentationml/2006/ole">
            <p:oleObj spid="_x0000_s21507" name="Документ" r:id="rId16" imgW="1561068" imgH="4085985" progId="Word.Document.12">
              <p:embed/>
            </p:oleObj>
          </a:graphicData>
        </a:graphic>
      </p:graphicFrame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graphicFrame>
        <p:nvGraphicFramePr>
          <p:cNvPr id="40" name="Объект 39"/>
          <p:cNvGraphicFramePr>
            <a:graphicFrameLocks noChangeAspect="1"/>
          </p:cNvGraphicFramePr>
          <p:nvPr/>
        </p:nvGraphicFramePr>
        <p:xfrm>
          <a:off x="6169025" y="1385888"/>
          <a:ext cx="1454150" cy="4086225"/>
        </p:xfrm>
        <a:graphic>
          <a:graphicData uri="http://schemas.openxmlformats.org/presentationml/2006/ole">
            <p:oleObj spid="_x0000_s21508" name="Документ" r:id="rId18" imgW="1454171" imgH="4085985" progId="Word.Document.12">
              <p:embed/>
            </p:oleObj>
          </a:graphicData>
        </a:graphic>
      </p:graphicFrame>
      <p:graphicFrame>
        <p:nvGraphicFramePr>
          <p:cNvPr id="41" name="Объект 40"/>
          <p:cNvGraphicFramePr>
            <a:graphicFrameLocks noChangeAspect="1"/>
          </p:cNvGraphicFramePr>
          <p:nvPr/>
        </p:nvGraphicFramePr>
        <p:xfrm>
          <a:off x="5508104" y="548680"/>
          <a:ext cx="864096" cy="2448272"/>
        </p:xfrm>
        <a:graphic>
          <a:graphicData uri="http://schemas.openxmlformats.org/presentationml/2006/ole">
            <p:oleObj spid="_x0000_s21509" name="Документ" r:id="rId19" imgW="1682541" imgH="4085985" progId="Word.Document.12">
              <p:embed/>
            </p:oleObj>
          </a:graphicData>
        </a:graphic>
      </p:graphicFrame>
      <p:graphicFrame>
        <p:nvGraphicFramePr>
          <p:cNvPr id="42" name="Объект 41"/>
          <p:cNvGraphicFramePr>
            <a:graphicFrameLocks noChangeAspect="1"/>
          </p:cNvGraphicFramePr>
          <p:nvPr/>
        </p:nvGraphicFramePr>
        <p:xfrm>
          <a:off x="7020272" y="1988840"/>
          <a:ext cx="594966" cy="1512168"/>
        </p:xfrm>
        <a:graphic>
          <a:graphicData uri="http://schemas.openxmlformats.org/presentationml/2006/ole">
            <p:oleObj spid="_x0000_s21510" name="Документ" r:id="rId20" imgW="1041933" imgH="2553931" progId="Word.Document.12">
              <p:embed/>
            </p:oleObj>
          </a:graphicData>
        </a:graphic>
      </p:graphicFrame>
      <p:graphicFrame>
        <p:nvGraphicFramePr>
          <p:cNvPr id="43" name="Объект 42"/>
          <p:cNvGraphicFramePr>
            <a:graphicFrameLocks noChangeAspect="1"/>
          </p:cNvGraphicFramePr>
          <p:nvPr/>
        </p:nvGraphicFramePr>
        <p:xfrm>
          <a:off x="6804248" y="3717032"/>
          <a:ext cx="864096" cy="1728192"/>
        </p:xfrm>
        <a:graphic>
          <a:graphicData uri="http://schemas.openxmlformats.org/presentationml/2006/ole">
            <p:oleObj spid="_x0000_s21511" name="Документ" r:id="rId21" imgW="1773013" imgH="2738544" progId="Word.Document.12">
              <p:embed/>
            </p:oleObj>
          </a:graphicData>
        </a:graphic>
      </p:graphicFrame>
      <p:graphicFrame>
        <p:nvGraphicFramePr>
          <p:cNvPr id="38" name="Объект 37"/>
          <p:cNvGraphicFramePr>
            <a:graphicFrameLocks noChangeAspect="1"/>
          </p:cNvGraphicFramePr>
          <p:nvPr/>
        </p:nvGraphicFramePr>
        <p:xfrm>
          <a:off x="5364088" y="5301208"/>
          <a:ext cx="819496" cy="2491035"/>
        </p:xfrm>
        <a:graphic>
          <a:graphicData uri="http://schemas.openxmlformats.org/presentationml/2006/ole">
            <p:oleObj spid="_x0000_s21512" name="Документ" r:id="rId22" imgW="1427981" imgH="4104751" progId="Word.Document.12">
              <p:embed/>
            </p:oleObj>
          </a:graphicData>
        </a:graphic>
      </p:graphicFrame>
      <p:graphicFrame>
        <p:nvGraphicFramePr>
          <p:cNvPr id="46" name="Объект 45"/>
          <p:cNvGraphicFramePr>
            <a:graphicFrameLocks noChangeAspect="1"/>
          </p:cNvGraphicFramePr>
          <p:nvPr/>
        </p:nvGraphicFramePr>
        <p:xfrm>
          <a:off x="2555776" y="620688"/>
          <a:ext cx="779661" cy="1656184"/>
        </p:xfrm>
        <a:graphic>
          <a:graphicData uri="http://schemas.openxmlformats.org/presentationml/2006/ole">
            <p:oleObj spid="_x0000_s21516" name="Документ" r:id="rId23" imgW="1355664" imgH="3237215" progId="Word.Document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дрик\Desktop\Zimn_sk_sla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026" name="Picture 2" descr="C:\Users\Седрик\Desktop\snezhinki-makro-foto-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1196752"/>
            <a:ext cx="648072" cy="648072"/>
          </a:xfrm>
          <a:prstGeom prst="rect">
            <a:avLst/>
          </a:prstGeom>
          <a:noFill/>
        </p:spPr>
      </p:pic>
      <p:pic>
        <p:nvPicPr>
          <p:cNvPr id="2" name="Picture 2" descr="C:\Users\Седрик\Desktop\snezhinki-makro-foto-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404664"/>
            <a:ext cx="648072" cy="648073"/>
          </a:xfrm>
          <a:prstGeom prst="rect">
            <a:avLst/>
          </a:prstGeom>
          <a:noFill/>
        </p:spPr>
      </p:pic>
      <p:pic>
        <p:nvPicPr>
          <p:cNvPr id="1027" name="Picture 3" descr="C:\Users\Седрик\Desktop\snezhinki-makro-foto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1196752"/>
            <a:ext cx="648072" cy="576064"/>
          </a:xfrm>
          <a:prstGeom prst="rect">
            <a:avLst/>
          </a:prstGeom>
          <a:noFill/>
        </p:spPr>
      </p:pic>
      <p:pic>
        <p:nvPicPr>
          <p:cNvPr id="1028" name="Picture 4" descr="C:\Users\Седрик\Desktop\snezhinki-makro-foto-1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2996952"/>
            <a:ext cx="648072" cy="648072"/>
          </a:xfrm>
          <a:prstGeom prst="rect">
            <a:avLst/>
          </a:prstGeom>
          <a:noFill/>
        </p:spPr>
      </p:pic>
      <p:pic>
        <p:nvPicPr>
          <p:cNvPr id="1029" name="Picture 5" descr="C:\Users\Седрик\Desktop\snezhinki-makro-foto-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304" y="2924944"/>
            <a:ext cx="720080" cy="720080"/>
          </a:xfrm>
          <a:prstGeom prst="rect">
            <a:avLst/>
          </a:prstGeom>
          <a:noFill/>
        </p:spPr>
      </p:pic>
      <p:pic>
        <p:nvPicPr>
          <p:cNvPr id="1030" name="Picture 6" descr="C:\Users\Седрик\Desktop\snezhinki-makro-foto-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7704" y="4797152"/>
            <a:ext cx="720079" cy="576064"/>
          </a:xfrm>
          <a:prstGeom prst="rect">
            <a:avLst/>
          </a:prstGeom>
          <a:noFill/>
        </p:spPr>
      </p:pic>
      <p:pic>
        <p:nvPicPr>
          <p:cNvPr id="1031" name="Picture 7" descr="C:\Users\Седрик\Desktop\snezhinki-makro-foto-1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39952" y="5589240"/>
            <a:ext cx="720080" cy="576064"/>
          </a:xfrm>
          <a:prstGeom prst="rect">
            <a:avLst/>
          </a:prstGeom>
          <a:noFill/>
        </p:spPr>
      </p:pic>
      <p:pic>
        <p:nvPicPr>
          <p:cNvPr id="1033" name="Picture 9" descr="C:\Users\Седрик\Desktop\snezhinki-makro-foto-1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44208" y="4797152"/>
            <a:ext cx="654894" cy="64807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771800" y="1772816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Много с числами хлопот,</a:t>
            </a:r>
          </a:p>
          <a:p>
            <a:r>
              <a:rPr lang="ru-RU" sz="2400" b="1" dirty="0" smtClean="0"/>
              <a:t>Уж такой они народ.</a:t>
            </a:r>
          </a:p>
          <a:p>
            <a:r>
              <a:rPr lang="ru-RU" sz="2400" b="1" dirty="0" smtClean="0"/>
              <a:t>Ну а если встанут в ряд,</a:t>
            </a:r>
          </a:p>
          <a:p>
            <a:r>
              <a:rPr lang="ru-RU" sz="2400" b="1" dirty="0" smtClean="0"/>
              <a:t>То с тобой заговорят.</a:t>
            </a:r>
          </a:p>
          <a:p>
            <a:r>
              <a:rPr lang="ru-RU" sz="2400" b="1" dirty="0" smtClean="0"/>
              <a:t>Ты внимательно смотри</a:t>
            </a:r>
          </a:p>
          <a:p>
            <a:r>
              <a:rPr lang="ru-RU" sz="2400" b="1" dirty="0" smtClean="0"/>
              <a:t>Эти дроби все прочти.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59832" y="620688"/>
            <a:ext cx="534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220072" y="9087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graphicFrame>
        <p:nvGraphicFramePr>
          <p:cNvPr id="28" name="Объект 27"/>
          <p:cNvGraphicFramePr>
            <a:graphicFrameLocks noChangeAspect="1"/>
          </p:cNvGraphicFramePr>
          <p:nvPr/>
        </p:nvGraphicFramePr>
        <p:xfrm>
          <a:off x="1403648" y="1340768"/>
          <a:ext cx="6092825" cy="4064000"/>
        </p:xfrm>
        <a:graphic>
          <a:graphicData uri="http://schemas.openxmlformats.org/presentationml/2006/ole">
            <p:oleObj spid="_x0000_s20482" name="Документ" r:id="rId14" imgW="6093105" imgH="4064120" progId="Word.Document.12">
              <p:embed/>
            </p:oleObj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graphicFrame>
        <p:nvGraphicFramePr>
          <p:cNvPr id="33" name="Объект 32"/>
          <p:cNvGraphicFramePr>
            <a:graphicFrameLocks noChangeAspect="1"/>
          </p:cNvGraphicFramePr>
          <p:nvPr/>
        </p:nvGraphicFramePr>
        <p:xfrm>
          <a:off x="6062663" y="1385888"/>
          <a:ext cx="1560512" cy="4086225"/>
        </p:xfrm>
        <a:graphic>
          <a:graphicData uri="http://schemas.openxmlformats.org/presentationml/2006/ole">
            <p:oleObj spid="_x0000_s20483" name="Документ" r:id="rId16" imgW="1561068" imgH="4085985" progId="Word.Document.12">
              <p:embed/>
            </p:oleObj>
          </a:graphicData>
        </a:graphic>
      </p:graphicFrame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graphicFrame>
        <p:nvGraphicFramePr>
          <p:cNvPr id="40" name="Объект 39"/>
          <p:cNvGraphicFramePr>
            <a:graphicFrameLocks noChangeAspect="1"/>
          </p:cNvGraphicFramePr>
          <p:nvPr/>
        </p:nvGraphicFramePr>
        <p:xfrm>
          <a:off x="6169025" y="1385888"/>
          <a:ext cx="1454150" cy="4086225"/>
        </p:xfrm>
        <a:graphic>
          <a:graphicData uri="http://schemas.openxmlformats.org/presentationml/2006/ole">
            <p:oleObj spid="_x0000_s20484" name="Документ" r:id="rId18" imgW="1454171" imgH="4085985" progId="Word.Document.12">
              <p:embed/>
            </p:oleObj>
          </a:graphicData>
        </a:graphic>
      </p:graphicFrame>
      <p:graphicFrame>
        <p:nvGraphicFramePr>
          <p:cNvPr id="41" name="Объект 40"/>
          <p:cNvGraphicFramePr>
            <a:graphicFrameLocks noChangeAspect="1"/>
          </p:cNvGraphicFramePr>
          <p:nvPr/>
        </p:nvGraphicFramePr>
        <p:xfrm>
          <a:off x="5508104" y="548680"/>
          <a:ext cx="864096" cy="2448272"/>
        </p:xfrm>
        <a:graphic>
          <a:graphicData uri="http://schemas.openxmlformats.org/presentationml/2006/ole">
            <p:oleObj spid="_x0000_s20485" name="Документ" r:id="rId19" imgW="1682541" imgH="4085985" progId="Word.Document.12">
              <p:embed/>
            </p:oleObj>
          </a:graphicData>
        </a:graphic>
      </p:graphicFrame>
      <p:graphicFrame>
        <p:nvGraphicFramePr>
          <p:cNvPr id="42" name="Объект 41"/>
          <p:cNvGraphicFramePr>
            <a:graphicFrameLocks noChangeAspect="1"/>
          </p:cNvGraphicFramePr>
          <p:nvPr/>
        </p:nvGraphicFramePr>
        <p:xfrm>
          <a:off x="7020272" y="1988840"/>
          <a:ext cx="594966" cy="1512168"/>
        </p:xfrm>
        <a:graphic>
          <a:graphicData uri="http://schemas.openxmlformats.org/presentationml/2006/ole">
            <p:oleObj spid="_x0000_s20486" name="Документ" r:id="rId20" imgW="1041933" imgH="2553931" progId="Word.Document.12">
              <p:embed/>
            </p:oleObj>
          </a:graphicData>
        </a:graphic>
      </p:graphicFrame>
      <p:graphicFrame>
        <p:nvGraphicFramePr>
          <p:cNvPr id="43" name="Объект 42"/>
          <p:cNvGraphicFramePr>
            <a:graphicFrameLocks noChangeAspect="1"/>
          </p:cNvGraphicFramePr>
          <p:nvPr/>
        </p:nvGraphicFramePr>
        <p:xfrm>
          <a:off x="6804248" y="3717032"/>
          <a:ext cx="864096" cy="1728192"/>
        </p:xfrm>
        <a:graphic>
          <a:graphicData uri="http://schemas.openxmlformats.org/presentationml/2006/ole">
            <p:oleObj spid="_x0000_s20487" name="Документ" r:id="rId21" imgW="1773013" imgH="2738544" progId="Word.Document.12">
              <p:embed/>
            </p:oleObj>
          </a:graphicData>
        </a:graphic>
      </p:graphicFrame>
      <p:graphicFrame>
        <p:nvGraphicFramePr>
          <p:cNvPr id="38" name="Объект 37"/>
          <p:cNvGraphicFramePr>
            <a:graphicFrameLocks noChangeAspect="1"/>
          </p:cNvGraphicFramePr>
          <p:nvPr/>
        </p:nvGraphicFramePr>
        <p:xfrm>
          <a:off x="5364088" y="5301208"/>
          <a:ext cx="819496" cy="2491035"/>
        </p:xfrm>
        <a:graphic>
          <a:graphicData uri="http://schemas.openxmlformats.org/presentationml/2006/ole">
            <p:oleObj spid="_x0000_s20488" name="Документ" r:id="rId22" imgW="1427981" imgH="4104751" progId="Word.Document.12">
              <p:embed/>
            </p:oleObj>
          </a:graphicData>
        </a:graphic>
      </p:graphicFrame>
      <p:graphicFrame>
        <p:nvGraphicFramePr>
          <p:cNvPr id="39" name="Объект 38"/>
          <p:cNvGraphicFramePr>
            <a:graphicFrameLocks noChangeAspect="1"/>
          </p:cNvGraphicFramePr>
          <p:nvPr/>
        </p:nvGraphicFramePr>
        <p:xfrm>
          <a:off x="2987824" y="5273824"/>
          <a:ext cx="648072" cy="1584176"/>
        </p:xfrm>
        <a:graphic>
          <a:graphicData uri="http://schemas.openxmlformats.org/presentationml/2006/ole">
            <p:oleObj spid="_x0000_s20489" name="Документ" r:id="rId23" imgW="1195561" imgH="2471360" progId="Word.Document.12">
              <p:embed/>
            </p:oleObj>
          </a:graphicData>
        </a:graphic>
      </p:graphicFrame>
      <p:graphicFrame>
        <p:nvGraphicFramePr>
          <p:cNvPr id="46" name="Объект 45"/>
          <p:cNvGraphicFramePr>
            <a:graphicFrameLocks noChangeAspect="1"/>
          </p:cNvGraphicFramePr>
          <p:nvPr/>
        </p:nvGraphicFramePr>
        <p:xfrm>
          <a:off x="2555776" y="620688"/>
          <a:ext cx="779661" cy="1656184"/>
        </p:xfrm>
        <a:graphic>
          <a:graphicData uri="http://schemas.openxmlformats.org/presentationml/2006/ole">
            <p:oleObj spid="_x0000_s20492" name="Документ" r:id="rId24" imgW="1355664" imgH="3237215" progId="Word.Document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дрик\Desktop\Zimn_sk_sla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026" name="Picture 2" descr="C:\Users\Седрик\Desktop\snezhinki-makro-foto-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1196752"/>
            <a:ext cx="648072" cy="648072"/>
          </a:xfrm>
          <a:prstGeom prst="rect">
            <a:avLst/>
          </a:prstGeom>
          <a:noFill/>
        </p:spPr>
      </p:pic>
      <p:pic>
        <p:nvPicPr>
          <p:cNvPr id="2" name="Picture 2" descr="C:\Users\Седрик\Desktop\snezhinki-makro-foto-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404664"/>
            <a:ext cx="648072" cy="648073"/>
          </a:xfrm>
          <a:prstGeom prst="rect">
            <a:avLst/>
          </a:prstGeom>
          <a:noFill/>
        </p:spPr>
      </p:pic>
      <p:pic>
        <p:nvPicPr>
          <p:cNvPr id="1027" name="Picture 3" descr="C:\Users\Седрик\Desktop\snezhinki-makro-foto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1196752"/>
            <a:ext cx="648072" cy="576064"/>
          </a:xfrm>
          <a:prstGeom prst="rect">
            <a:avLst/>
          </a:prstGeom>
          <a:noFill/>
        </p:spPr>
      </p:pic>
      <p:pic>
        <p:nvPicPr>
          <p:cNvPr id="1028" name="Picture 4" descr="C:\Users\Седрик\Desktop\snezhinki-makro-foto-1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2996952"/>
            <a:ext cx="648072" cy="648072"/>
          </a:xfrm>
          <a:prstGeom prst="rect">
            <a:avLst/>
          </a:prstGeom>
          <a:noFill/>
        </p:spPr>
      </p:pic>
      <p:pic>
        <p:nvPicPr>
          <p:cNvPr id="1029" name="Picture 5" descr="C:\Users\Седрик\Desktop\snezhinki-makro-foto-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304" y="2924944"/>
            <a:ext cx="720080" cy="720080"/>
          </a:xfrm>
          <a:prstGeom prst="rect">
            <a:avLst/>
          </a:prstGeom>
          <a:noFill/>
        </p:spPr>
      </p:pic>
      <p:pic>
        <p:nvPicPr>
          <p:cNvPr id="1030" name="Picture 6" descr="C:\Users\Седрик\Desktop\snezhinki-makro-foto-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7704" y="4797152"/>
            <a:ext cx="720079" cy="576064"/>
          </a:xfrm>
          <a:prstGeom prst="rect">
            <a:avLst/>
          </a:prstGeom>
          <a:noFill/>
        </p:spPr>
      </p:pic>
      <p:pic>
        <p:nvPicPr>
          <p:cNvPr id="1031" name="Picture 7" descr="C:\Users\Седрик\Desktop\snezhinki-makro-foto-1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39952" y="5589240"/>
            <a:ext cx="720080" cy="576064"/>
          </a:xfrm>
          <a:prstGeom prst="rect">
            <a:avLst/>
          </a:prstGeom>
          <a:noFill/>
        </p:spPr>
      </p:pic>
      <p:pic>
        <p:nvPicPr>
          <p:cNvPr id="1033" name="Picture 9" descr="C:\Users\Седрик\Desktop\snezhinki-makro-foto-1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44208" y="4797152"/>
            <a:ext cx="654894" cy="64807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771800" y="1772816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Много с числами хлопот,</a:t>
            </a:r>
          </a:p>
          <a:p>
            <a:r>
              <a:rPr lang="ru-RU" sz="2400" b="1" dirty="0" smtClean="0"/>
              <a:t>Уж такой они народ.</a:t>
            </a:r>
          </a:p>
          <a:p>
            <a:r>
              <a:rPr lang="ru-RU" sz="2400" b="1" dirty="0" smtClean="0"/>
              <a:t>Ну а если встанут в ряд,</a:t>
            </a:r>
          </a:p>
          <a:p>
            <a:r>
              <a:rPr lang="ru-RU" sz="2400" b="1" dirty="0" smtClean="0"/>
              <a:t>То с тобой заговорят.</a:t>
            </a:r>
          </a:p>
          <a:p>
            <a:r>
              <a:rPr lang="ru-RU" sz="2400" b="1" dirty="0" smtClean="0"/>
              <a:t>Ты внимательно смотри</a:t>
            </a:r>
          </a:p>
          <a:p>
            <a:r>
              <a:rPr lang="ru-RU" sz="2400" b="1" dirty="0" smtClean="0"/>
              <a:t>Эти дроби все прочти.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59832" y="620688"/>
            <a:ext cx="534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220072" y="9087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graphicFrame>
        <p:nvGraphicFramePr>
          <p:cNvPr id="28" name="Объект 27"/>
          <p:cNvGraphicFramePr>
            <a:graphicFrameLocks noChangeAspect="1"/>
          </p:cNvGraphicFramePr>
          <p:nvPr/>
        </p:nvGraphicFramePr>
        <p:xfrm>
          <a:off x="1403648" y="1340768"/>
          <a:ext cx="6092825" cy="4064000"/>
        </p:xfrm>
        <a:graphic>
          <a:graphicData uri="http://schemas.openxmlformats.org/presentationml/2006/ole">
            <p:oleObj spid="_x0000_s19458" name="Документ" r:id="rId14" imgW="6093105" imgH="4064120" progId="Word.Document.12">
              <p:embed/>
            </p:oleObj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graphicFrame>
        <p:nvGraphicFramePr>
          <p:cNvPr id="33" name="Объект 32"/>
          <p:cNvGraphicFramePr>
            <a:graphicFrameLocks noChangeAspect="1"/>
          </p:cNvGraphicFramePr>
          <p:nvPr/>
        </p:nvGraphicFramePr>
        <p:xfrm>
          <a:off x="6062663" y="1385888"/>
          <a:ext cx="1560512" cy="4086225"/>
        </p:xfrm>
        <a:graphic>
          <a:graphicData uri="http://schemas.openxmlformats.org/presentationml/2006/ole">
            <p:oleObj spid="_x0000_s19459" name="Документ" r:id="rId16" imgW="1561068" imgH="4085985" progId="Word.Document.12">
              <p:embed/>
            </p:oleObj>
          </a:graphicData>
        </a:graphic>
      </p:graphicFrame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graphicFrame>
        <p:nvGraphicFramePr>
          <p:cNvPr id="40" name="Объект 39"/>
          <p:cNvGraphicFramePr>
            <a:graphicFrameLocks noChangeAspect="1"/>
          </p:cNvGraphicFramePr>
          <p:nvPr/>
        </p:nvGraphicFramePr>
        <p:xfrm>
          <a:off x="6169025" y="1385888"/>
          <a:ext cx="1454150" cy="4086225"/>
        </p:xfrm>
        <a:graphic>
          <a:graphicData uri="http://schemas.openxmlformats.org/presentationml/2006/ole">
            <p:oleObj spid="_x0000_s19460" name="Документ" r:id="rId18" imgW="1454171" imgH="4085985" progId="Word.Document.12">
              <p:embed/>
            </p:oleObj>
          </a:graphicData>
        </a:graphic>
      </p:graphicFrame>
      <p:graphicFrame>
        <p:nvGraphicFramePr>
          <p:cNvPr id="41" name="Объект 40"/>
          <p:cNvGraphicFramePr>
            <a:graphicFrameLocks noChangeAspect="1"/>
          </p:cNvGraphicFramePr>
          <p:nvPr/>
        </p:nvGraphicFramePr>
        <p:xfrm>
          <a:off x="5508104" y="548680"/>
          <a:ext cx="864096" cy="2448272"/>
        </p:xfrm>
        <a:graphic>
          <a:graphicData uri="http://schemas.openxmlformats.org/presentationml/2006/ole">
            <p:oleObj spid="_x0000_s19461" name="Документ" r:id="rId19" imgW="1682541" imgH="4085985" progId="Word.Document.12">
              <p:embed/>
            </p:oleObj>
          </a:graphicData>
        </a:graphic>
      </p:graphicFrame>
      <p:graphicFrame>
        <p:nvGraphicFramePr>
          <p:cNvPr id="42" name="Объект 41"/>
          <p:cNvGraphicFramePr>
            <a:graphicFrameLocks noChangeAspect="1"/>
          </p:cNvGraphicFramePr>
          <p:nvPr/>
        </p:nvGraphicFramePr>
        <p:xfrm>
          <a:off x="7020272" y="1988840"/>
          <a:ext cx="594966" cy="1512168"/>
        </p:xfrm>
        <a:graphic>
          <a:graphicData uri="http://schemas.openxmlformats.org/presentationml/2006/ole">
            <p:oleObj spid="_x0000_s19462" name="Документ" r:id="rId20" imgW="1041933" imgH="2553931" progId="Word.Document.12">
              <p:embed/>
            </p:oleObj>
          </a:graphicData>
        </a:graphic>
      </p:graphicFrame>
      <p:graphicFrame>
        <p:nvGraphicFramePr>
          <p:cNvPr id="43" name="Объект 42"/>
          <p:cNvGraphicFramePr>
            <a:graphicFrameLocks noChangeAspect="1"/>
          </p:cNvGraphicFramePr>
          <p:nvPr/>
        </p:nvGraphicFramePr>
        <p:xfrm>
          <a:off x="6804248" y="3717032"/>
          <a:ext cx="864096" cy="1728192"/>
        </p:xfrm>
        <a:graphic>
          <a:graphicData uri="http://schemas.openxmlformats.org/presentationml/2006/ole">
            <p:oleObj spid="_x0000_s19463" name="Документ" r:id="rId21" imgW="1773013" imgH="2738544" progId="Word.Document.12">
              <p:embed/>
            </p:oleObj>
          </a:graphicData>
        </a:graphic>
      </p:graphicFrame>
      <p:graphicFrame>
        <p:nvGraphicFramePr>
          <p:cNvPr id="38" name="Объект 37"/>
          <p:cNvGraphicFramePr>
            <a:graphicFrameLocks noChangeAspect="1"/>
          </p:cNvGraphicFramePr>
          <p:nvPr/>
        </p:nvGraphicFramePr>
        <p:xfrm>
          <a:off x="5364088" y="5301208"/>
          <a:ext cx="819496" cy="2491035"/>
        </p:xfrm>
        <a:graphic>
          <a:graphicData uri="http://schemas.openxmlformats.org/presentationml/2006/ole">
            <p:oleObj spid="_x0000_s19464" name="Документ" r:id="rId22" imgW="1427981" imgH="4104751" progId="Word.Document.12">
              <p:embed/>
            </p:oleObj>
          </a:graphicData>
        </a:graphic>
      </p:graphicFrame>
      <p:graphicFrame>
        <p:nvGraphicFramePr>
          <p:cNvPr id="39" name="Объект 38"/>
          <p:cNvGraphicFramePr>
            <a:graphicFrameLocks noChangeAspect="1"/>
          </p:cNvGraphicFramePr>
          <p:nvPr/>
        </p:nvGraphicFramePr>
        <p:xfrm>
          <a:off x="2987824" y="5273824"/>
          <a:ext cx="648072" cy="1584176"/>
        </p:xfrm>
        <a:graphic>
          <a:graphicData uri="http://schemas.openxmlformats.org/presentationml/2006/ole">
            <p:oleObj spid="_x0000_s19465" name="Документ" r:id="rId23" imgW="1195561" imgH="2471360" progId="Word.Document.12">
              <p:embed/>
            </p:oleObj>
          </a:graphicData>
        </a:graphic>
      </p:graphicFrame>
      <p:graphicFrame>
        <p:nvGraphicFramePr>
          <p:cNvPr id="44" name="Объект 43"/>
          <p:cNvGraphicFramePr>
            <a:graphicFrameLocks noChangeAspect="1"/>
          </p:cNvGraphicFramePr>
          <p:nvPr/>
        </p:nvGraphicFramePr>
        <p:xfrm>
          <a:off x="1331640" y="3861048"/>
          <a:ext cx="611534" cy="1872208"/>
        </p:xfrm>
        <a:graphic>
          <a:graphicData uri="http://schemas.openxmlformats.org/presentationml/2006/ole">
            <p:oleObj spid="_x0000_s19466" name="Документ" r:id="rId24" imgW="1226142" imgH="2847076" progId="Word.Document.12">
              <p:embed/>
            </p:oleObj>
          </a:graphicData>
        </a:graphic>
      </p:graphicFrame>
      <p:graphicFrame>
        <p:nvGraphicFramePr>
          <p:cNvPr id="46" name="Объект 45"/>
          <p:cNvGraphicFramePr>
            <a:graphicFrameLocks noChangeAspect="1"/>
          </p:cNvGraphicFramePr>
          <p:nvPr/>
        </p:nvGraphicFramePr>
        <p:xfrm>
          <a:off x="2555776" y="620688"/>
          <a:ext cx="779661" cy="1656184"/>
        </p:xfrm>
        <a:graphic>
          <a:graphicData uri="http://schemas.openxmlformats.org/presentationml/2006/ole">
            <p:oleObj spid="_x0000_s19468" name="Документ" r:id="rId25" imgW="1355664" imgH="3237215" progId="Word.Document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дрик\Desktop\Zimn_sk_sla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026" name="Picture 2" descr="C:\Users\Седрик\Desktop\snezhinki-makro-foto-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1196752"/>
            <a:ext cx="648072" cy="648072"/>
          </a:xfrm>
          <a:prstGeom prst="rect">
            <a:avLst/>
          </a:prstGeom>
          <a:noFill/>
        </p:spPr>
      </p:pic>
      <p:pic>
        <p:nvPicPr>
          <p:cNvPr id="2" name="Picture 2" descr="C:\Users\Седрик\Desktop\snezhinki-makro-foto-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404664"/>
            <a:ext cx="648072" cy="648073"/>
          </a:xfrm>
          <a:prstGeom prst="rect">
            <a:avLst/>
          </a:prstGeom>
          <a:noFill/>
        </p:spPr>
      </p:pic>
      <p:pic>
        <p:nvPicPr>
          <p:cNvPr id="1027" name="Picture 3" descr="C:\Users\Седрик\Desktop\snezhinki-makro-foto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1196752"/>
            <a:ext cx="648072" cy="576064"/>
          </a:xfrm>
          <a:prstGeom prst="rect">
            <a:avLst/>
          </a:prstGeom>
          <a:noFill/>
        </p:spPr>
      </p:pic>
      <p:pic>
        <p:nvPicPr>
          <p:cNvPr id="1028" name="Picture 4" descr="C:\Users\Седрик\Desktop\snezhinki-makro-foto-1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2996952"/>
            <a:ext cx="648072" cy="648072"/>
          </a:xfrm>
          <a:prstGeom prst="rect">
            <a:avLst/>
          </a:prstGeom>
          <a:noFill/>
        </p:spPr>
      </p:pic>
      <p:pic>
        <p:nvPicPr>
          <p:cNvPr id="1029" name="Picture 5" descr="C:\Users\Седрик\Desktop\snezhinki-makro-foto-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304" y="2924944"/>
            <a:ext cx="720080" cy="720080"/>
          </a:xfrm>
          <a:prstGeom prst="rect">
            <a:avLst/>
          </a:prstGeom>
          <a:noFill/>
        </p:spPr>
      </p:pic>
      <p:pic>
        <p:nvPicPr>
          <p:cNvPr id="1030" name="Picture 6" descr="C:\Users\Седрик\Desktop\snezhinki-makro-foto-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7704" y="4797152"/>
            <a:ext cx="720079" cy="576064"/>
          </a:xfrm>
          <a:prstGeom prst="rect">
            <a:avLst/>
          </a:prstGeom>
          <a:noFill/>
        </p:spPr>
      </p:pic>
      <p:pic>
        <p:nvPicPr>
          <p:cNvPr id="1031" name="Picture 7" descr="C:\Users\Седрик\Desktop\snezhinki-makro-foto-1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39952" y="5589240"/>
            <a:ext cx="720080" cy="576064"/>
          </a:xfrm>
          <a:prstGeom prst="rect">
            <a:avLst/>
          </a:prstGeom>
          <a:noFill/>
        </p:spPr>
      </p:pic>
      <p:pic>
        <p:nvPicPr>
          <p:cNvPr id="1033" name="Picture 9" descr="C:\Users\Седрик\Desktop\snezhinki-makro-foto-1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44208" y="4797152"/>
            <a:ext cx="654894" cy="64807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771800" y="1772816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Много с числами хлопот,</a:t>
            </a:r>
          </a:p>
          <a:p>
            <a:r>
              <a:rPr lang="ru-RU" sz="2400" b="1" dirty="0" smtClean="0"/>
              <a:t>Уж такой они народ.</a:t>
            </a:r>
          </a:p>
          <a:p>
            <a:r>
              <a:rPr lang="ru-RU" sz="2400" b="1" dirty="0" smtClean="0"/>
              <a:t>Ну а если встанут в ряд,</a:t>
            </a:r>
          </a:p>
          <a:p>
            <a:r>
              <a:rPr lang="ru-RU" sz="2400" b="1" dirty="0" smtClean="0"/>
              <a:t>То с тобой заговорят.</a:t>
            </a:r>
          </a:p>
          <a:p>
            <a:r>
              <a:rPr lang="ru-RU" sz="2400" b="1" dirty="0" smtClean="0"/>
              <a:t>Ты внимательно смотри</a:t>
            </a:r>
          </a:p>
          <a:p>
            <a:r>
              <a:rPr lang="ru-RU" sz="2400" b="1" dirty="0" smtClean="0"/>
              <a:t>Эти дроби все прочти.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59832" y="620688"/>
            <a:ext cx="534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220072" y="9087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graphicFrame>
        <p:nvGraphicFramePr>
          <p:cNvPr id="28" name="Объект 27"/>
          <p:cNvGraphicFramePr>
            <a:graphicFrameLocks noChangeAspect="1"/>
          </p:cNvGraphicFramePr>
          <p:nvPr/>
        </p:nvGraphicFramePr>
        <p:xfrm>
          <a:off x="1403648" y="1340768"/>
          <a:ext cx="6092825" cy="4064000"/>
        </p:xfrm>
        <a:graphic>
          <a:graphicData uri="http://schemas.openxmlformats.org/presentationml/2006/ole">
            <p:oleObj spid="_x0000_s27650" name="Документ" r:id="rId14" imgW="6093105" imgH="4064120" progId="Word.Document.12">
              <p:embed/>
            </p:oleObj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graphicFrame>
        <p:nvGraphicFramePr>
          <p:cNvPr id="33" name="Объект 32"/>
          <p:cNvGraphicFramePr>
            <a:graphicFrameLocks noChangeAspect="1"/>
          </p:cNvGraphicFramePr>
          <p:nvPr/>
        </p:nvGraphicFramePr>
        <p:xfrm>
          <a:off x="6062663" y="1385888"/>
          <a:ext cx="1560512" cy="4086225"/>
        </p:xfrm>
        <a:graphic>
          <a:graphicData uri="http://schemas.openxmlformats.org/presentationml/2006/ole">
            <p:oleObj spid="_x0000_s27651" name="Документ" r:id="rId16" imgW="1561068" imgH="4085985" progId="Word.Document.12">
              <p:embed/>
            </p:oleObj>
          </a:graphicData>
        </a:graphic>
      </p:graphicFrame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graphicFrame>
        <p:nvGraphicFramePr>
          <p:cNvPr id="40" name="Объект 39"/>
          <p:cNvGraphicFramePr>
            <a:graphicFrameLocks noChangeAspect="1"/>
          </p:cNvGraphicFramePr>
          <p:nvPr/>
        </p:nvGraphicFramePr>
        <p:xfrm>
          <a:off x="6169025" y="1385888"/>
          <a:ext cx="1454150" cy="4086225"/>
        </p:xfrm>
        <a:graphic>
          <a:graphicData uri="http://schemas.openxmlformats.org/presentationml/2006/ole">
            <p:oleObj spid="_x0000_s27652" name="Документ" r:id="rId18" imgW="1454171" imgH="4085985" progId="Word.Document.12">
              <p:embed/>
            </p:oleObj>
          </a:graphicData>
        </a:graphic>
      </p:graphicFrame>
      <p:graphicFrame>
        <p:nvGraphicFramePr>
          <p:cNvPr id="41" name="Объект 40"/>
          <p:cNvGraphicFramePr>
            <a:graphicFrameLocks noChangeAspect="1"/>
          </p:cNvGraphicFramePr>
          <p:nvPr/>
        </p:nvGraphicFramePr>
        <p:xfrm>
          <a:off x="5508104" y="548680"/>
          <a:ext cx="864096" cy="2448272"/>
        </p:xfrm>
        <a:graphic>
          <a:graphicData uri="http://schemas.openxmlformats.org/presentationml/2006/ole">
            <p:oleObj spid="_x0000_s27653" name="Документ" r:id="rId19" imgW="1682541" imgH="4085985" progId="Word.Document.12">
              <p:embed/>
            </p:oleObj>
          </a:graphicData>
        </a:graphic>
      </p:graphicFrame>
      <p:graphicFrame>
        <p:nvGraphicFramePr>
          <p:cNvPr id="42" name="Объект 41"/>
          <p:cNvGraphicFramePr>
            <a:graphicFrameLocks noChangeAspect="1"/>
          </p:cNvGraphicFramePr>
          <p:nvPr/>
        </p:nvGraphicFramePr>
        <p:xfrm>
          <a:off x="7020272" y="1988840"/>
          <a:ext cx="594966" cy="1512168"/>
        </p:xfrm>
        <a:graphic>
          <a:graphicData uri="http://schemas.openxmlformats.org/presentationml/2006/ole">
            <p:oleObj spid="_x0000_s27654" name="Документ" r:id="rId20" imgW="1041933" imgH="2553931" progId="Word.Document.12">
              <p:embed/>
            </p:oleObj>
          </a:graphicData>
        </a:graphic>
      </p:graphicFrame>
      <p:graphicFrame>
        <p:nvGraphicFramePr>
          <p:cNvPr id="43" name="Объект 42"/>
          <p:cNvGraphicFramePr>
            <a:graphicFrameLocks noChangeAspect="1"/>
          </p:cNvGraphicFramePr>
          <p:nvPr/>
        </p:nvGraphicFramePr>
        <p:xfrm>
          <a:off x="6804248" y="3717032"/>
          <a:ext cx="864096" cy="1728192"/>
        </p:xfrm>
        <a:graphic>
          <a:graphicData uri="http://schemas.openxmlformats.org/presentationml/2006/ole">
            <p:oleObj spid="_x0000_s27655" name="Документ" r:id="rId21" imgW="1773013" imgH="2738544" progId="Word.Document.12">
              <p:embed/>
            </p:oleObj>
          </a:graphicData>
        </a:graphic>
      </p:graphicFrame>
      <p:graphicFrame>
        <p:nvGraphicFramePr>
          <p:cNvPr id="38" name="Объект 37"/>
          <p:cNvGraphicFramePr>
            <a:graphicFrameLocks noChangeAspect="1"/>
          </p:cNvGraphicFramePr>
          <p:nvPr/>
        </p:nvGraphicFramePr>
        <p:xfrm>
          <a:off x="5364088" y="5301208"/>
          <a:ext cx="819496" cy="2491035"/>
        </p:xfrm>
        <a:graphic>
          <a:graphicData uri="http://schemas.openxmlformats.org/presentationml/2006/ole">
            <p:oleObj spid="_x0000_s27656" name="Документ" r:id="rId22" imgW="1427981" imgH="4104751" progId="Word.Document.12">
              <p:embed/>
            </p:oleObj>
          </a:graphicData>
        </a:graphic>
      </p:graphicFrame>
      <p:graphicFrame>
        <p:nvGraphicFramePr>
          <p:cNvPr id="39" name="Объект 38"/>
          <p:cNvGraphicFramePr>
            <a:graphicFrameLocks noChangeAspect="1"/>
          </p:cNvGraphicFramePr>
          <p:nvPr/>
        </p:nvGraphicFramePr>
        <p:xfrm>
          <a:off x="2987824" y="5273824"/>
          <a:ext cx="648072" cy="1584176"/>
        </p:xfrm>
        <a:graphic>
          <a:graphicData uri="http://schemas.openxmlformats.org/presentationml/2006/ole">
            <p:oleObj spid="_x0000_s27657" name="Документ" r:id="rId23" imgW="1195561" imgH="2471360" progId="Word.Document.12">
              <p:embed/>
            </p:oleObj>
          </a:graphicData>
        </a:graphic>
      </p:graphicFrame>
      <p:graphicFrame>
        <p:nvGraphicFramePr>
          <p:cNvPr id="44" name="Объект 43"/>
          <p:cNvGraphicFramePr>
            <a:graphicFrameLocks noChangeAspect="1"/>
          </p:cNvGraphicFramePr>
          <p:nvPr/>
        </p:nvGraphicFramePr>
        <p:xfrm>
          <a:off x="1331640" y="3861048"/>
          <a:ext cx="611534" cy="1872208"/>
        </p:xfrm>
        <a:graphic>
          <a:graphicData uri="http://schemas.openxmlformats.org/presentationml/2006/ole">
            <p:oleObj spid="_x0000_s27658" name="Документ" r:id="rId24" imgW="1226142" imgH="2847076" progId="Word.Document.12">
              <p:embed/>
            </p:oleObj>
          </a:graphicData>
        </a:graphic>
      </p:graphicFrame>
      <p:graphicFrame>
        <p:nvGraphicFramePr>
          <p:cNvPr id="45" name="Объект 44"/>
          <p:cNvGraphicFramePr>
            <a:graphicFrameLocks noChangeAspect="1"/>
          </p:cNvGraphicFramePr>
          <p:nvPr/>
        </p:nvGraphicFramePr>
        <p:xfrm>
          <a:off x="1043608" y="1916832"/>
          <a:ext cx="720080" cy="1908621"/>
        </p:xfrm>
        <a:graphic>
          <a:graphicData uri="http://schemas.openxmlformats.org/presentationml/2006/ole">
            <p:oleObj spid="_x0000_s27659" name="Документ" r:id="rId25" imgW="1355664" imgH="3006088" progId="Word.Document.12">
              <p:embed/>
            </p:oleObj>
          </a:graphicData>
        </a:graphic>
      </p:graphicFrame>
      <p:graphicFrame>
        <p:nvGraphicFramePr>
          <p:cNvPr id="46" name="Объект 45"/>
          <p:cNvGraphicFramePr>
            <a:graphicFrameLocks noChangeAspect="1"/>
          </p:cNvGraphicFramePr>
          <p:nvPr/>
        </p:nvGraphicFramePr>
        <p:xfrm>
          <a:off x="2555776" y="620688"/>
          <a:ext cx="779661" cy="1656184"/>
        </p:xfrm>
        <a:graphic>
          <a:graphicData uri="http://schemas.openxmlformats.org/presentationml/2006/ole">
            <p:oleObj spid="_x0000_s27660" name="Документ" r:id="rId26" imgW="1355664" imgH="3237215" progId="Word.Document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428728" y="428604"/>
            <a:ext cx="6223656" cy="5592684"/>
            <a:chOff x="1428728" y="428604"/>
            <a:chExt cx="6223656" cy="5592684"/>
          </a:xfrm>
        </p:grpSpPr>
        <p:pic>
          <p:nvPicPr>
            <p:cNvPr id="3" name="Picture 2" descr="C:\Users\Седрик\Desktop\snezhinki-makro-foto-1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8794" y="1000108"/>
              <a:ext cx="1009252" cy="1008682"/>
            </a:xfrm>
            <a:prstGeom prst="rect">
              <a:avLst/>
            </a:prstGeom>
            <a:noFill/>
          </p:spPr>
        </p:pic>
        <p:pic>
          <p:nvPicPr>
            <p:cNvPr id="4" name="Picture 2" descr="C:\Users\Седрик\Desktop\snezhinki-makro-foto-1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00496" y="428604"/>
              <a:ext cx="1008112" cy="1008112"/>
            </a:xfrm>
            <a:prstGeom prst="rect">
              <a:avLst/>
            </a:prstGeom>
            <a:noFill/>
          </p:spPr>
        </p:pic>
        <p:pic>
          <p:nvPicPr>
            <p:cNvPr id="5" name="Picture 3" descr="C:\Users\Седрик\Desktop\snezhinki-makro-foto-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57884" y="1071546"/>
              <a:ext cx="1080120" cy="1008112"/>
            </a:xfrm>
            <a:prstGeom prst="rect">
              <a:avLst/>
            </a:prstGeom>
            <a:noFill/>
          </p:spPr>
        </p:pic>
        <p:pic>
          <p:nvPicPr>
            <p:cNvPr id="6" name="Picture 5" descr="C:\Users\Седрик\Desktop\snezhinki-makro-foto-4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72264" y="2714620"/>
              <a:ext cx="1080120" cy="928694"/>
            </a:xfrm>
            <a:prstGeom prst="rect">
              <a:avLst/>
            </a:prstGeom>
            <a:noFill/>
          </p:spPr>
        </p:pic>
        <p:pic>
          <p:nvPicPr>
            <p:cNvPr id="7" name="Picture 9" descr="C:\Users\Седрик\Desktop\snezhinki-makro-foto-12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929322" y="4357694"/>
              <a:ext cx="1080120" cy="1080120"/>
            </a:xfrm>
            <a:prstGeom prst="rect">
              <a:avLst/>
            </a:prstGeom>
            <a:noFill/>
          </p:spPr>
        </p:pic>
        <p:pic>
          <p:nvPicPr>
            <p:cNvPr id="8" name="Picture 7" descr="C:\Users\Седрик\Desktop\snezhinki-makro-foto-10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95936" y="4941168"/>
              <a:ext cx="1080120" cy="1080120"/>
            </a:xfrm>
            <a:prstGeom prst="rect">
              <a:avLst/>
            </a:prstGeom>
            <a:noFill/>
          </p:spPr>
        </p:pic>
        <p:pic>
          <p:nvPicPr>
            <p:cNvPr id="9" name="Picture 6" descr="C:\Users\Седрик\Desktop\snezhinki-makro-foto-1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000232" y="4357694"/>
              <a:ext cx="1131608" cy="1015522"/>
            </a:xfrm>
            <a:prstGeom prst="rect">
              <a:avLst/>
            </a:prstGeom>
            <a:noFill/>
          </p:spPr>
        </p:pic>
        <p:pic>
          <p:nvPicPr>
            <p:cNvPr id="10" name="Picture 4" descr="C:\Users\Седрик\Desktop\snezhinki-makro-foto-13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428728" y="2643182"/>
              <a:ext cx="1152698" cy="936104"/>
            </a:xfrm>
            <a:prstGeom prst="rect">
              <a:avLst/>
            </a:prstGeom>
            <a:noFill/>
          </p:spPr>
        </p:pic>
      </p:grpSp>
      <p:sp>
        <p:nvSpPr>
          <p:cNvPr id="15" name="TextBox 14"/>
          <p:cNvSpPr txBox="1"/>
          <p:nvPr/>
        </p:nvSpPr>
        <p:spPr>
          <a:xfrm>
            <a:off x="3000364" y="2857496"/>
            <a:ext cx="314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Молодцы!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Седрик\Desktop\ф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548680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Математический диктант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5736" y="2492896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Проверка:</a:t>
            </a:r>
            <a:endParaRPr lang="ru-RU" sz="4800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1259632" y="3501008"/>
          <a:ext cx="7272808" cy="5256584"/>
        </p:xfrm>
        <a:graphic>
          <a:graphicData uri="http://schemas.openxmlformats.org/presentationml/2006/ole">
            <p:oleObj spid="_x0000_s34820" name="Документ" r:id="rId4" imgW="6089336" imgH="4070496" progId="Word.Document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Седрик\Desktop\ф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26064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         Письмо из прошлого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124744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 старину дробь      называли полтина.</a:t>
            </a:r>
          </a:p>
          <a:p>
            <a:r>
              <a:rPr lang="ru-RU" sz="3600" dirty="0" smtClean="0"/>
              <a:t>Дробь       называли треть. Дробь        -</a:t>
            </a:r>
          </a:p>
          <a:p>
            <a:r>
              <a:rPr lang="ru-RU" sz="3600" dirty="0" smtClean="0"/>
              <a:t>четь.        Дробь       -</a:t>
            </a:r>
            <a:r>
              <a:rPr lang="ru-RU" sz="3600" dirty="0" err="1" smtClean="0"/>
              <a:t>полчеть</a:t>
            </a:r>
            <a:r>
              <a:rPr lang="ru-RU" sz="3600" dirty="0" smtClean="0"/>
              <a:t>. Дробь</a:t>
            </a:r>
          </a:p>
          <a:p>
            <a:r>
              <a:rPr lang="ru-RU" sz="3600" dirty="0" smtClean="0"/>
              <a:t>      -</a:t>
            </a:r>
            <a:r>
              <a:rPr lang="ru-RU" sz="3600" dirty="0" err="1" smtClean="0"/>
              <a:t>седьмина</a:t>
            </a:r>
            <a:r>
              <a:rPr lang="ru-RU" sz="3600" dirty="0" smtClean="0"/>
              <a:t>.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627784" y="980728"/>
          <a:ext cx="3448298" cy="2775892"/>
        </p:xfrm>
        <a:graphic>
          <a:graphicData uri="http://schemas.openxmlformats.org/presentationml/2006/ole">
            <p:oleObj spid="_x0000_s37892" name="Документ" r:id="rId4" imgW="6089336" imgH="4070496" progId="Word.Document.12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2123728" y="1556792"/>
          <a:ext cx="720477" cy="1224136"/>
        </p:xfrm>
        <a:graphic>
          <a:graphicData uri="http://schemas.openxmlformats.org/presentationml/2006/ole">
            <p:oleObj spid="_x0000_s37893" name="Документ" r:id="rId5" imgW="1152387" imgH="1611035" progId="Word.Document.12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7524328" y="1556791"/>
          <a:ext cx="733301" cy="1800201"/>
        </p:xfrm>
        <a:graphic>
          <a:graphicData uri="http://schemas.openxmlformats.org/presentationml/2006/ole">
            <p:oleObj spid="_x0000_s37894" name="Документ" r:id="rId6" imgW="949469" imgH="2370400" progId="Word.Document.12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 flipH="1">
            <a:off x="1084323" y="3284984"/>
            <a:ext cx="2551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3717032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Подумайте и скажите, а как в старину называли следующие дроби:</a:t>
            </a:r>
            <a:endParaRPr lang="ru-RU" sz="3600" dirty="0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3995936" y="2204864"/>
          <a:ext cx="720924" cy="1584176"/>
        </p:xfrm>
        <a:graphic>
          <a:graphicData uri="http://schemas.openxmlformats.org/presentationml/2006/ole">
            <p:oleObj spid="_x0000_s37895" name="Документ" r:id="rId7" imgW="1297020" imgH="2442514" progId="Word.Document.12">
              <p:embed/>
            </p:oleObj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683568" y="2636912"/>
          <a:ext cx="835348" cy="1296144"/>
        </p:xfrm>
        <a:graphic>
          <a:graphicData uri="http://schemas.openxmlformats.org/presentationml/2006/ole">
            <p:oleObj spid="_x0000_s37896" name="Документ" r:id="rId8" imgW="1195561" imgH="1676659" progId="Word.Document.12">
              <p:embed/>
            </p:oleObj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5378450" y="1376363"/>
          <a:ext cx="2516188" cy="4105275"/>
        </p:xfrm>
        <a:graphic>
          <a:graphicData uri="http://schemas.openxmlformats.org/presentationml/2006/ole">
            <p:oleObj spid="_x0000_s37898" name="Документ" r:id="rId9" imgW="2515606" imgH="4104751" progId="Word.Document.12">
              <p:embed/>
            </p:oleObj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785786" y="4929198"/>
          <a:ext cx="923677" cy="2160240"/>
        </p:xfrm>
        <a:graphic>
          <a:graphicData uri="http://schemas.openxmlformats.org/presentationml/2006/ole">
            <p:oleObj spid="_x0000_s37899" name="Документ" r:id="rId10" imgW="1355664" imgH="2789384" progId="Word.Document.12">
              <p:embed/>
            </p:oleObj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3714744" y="4907831"/>
          <a:ext cx="849635" cy="1950169"/>
        </p:xfrm>
        <a:graphic>
          <a:graphicData uri="http://schemas.openxmlformats.org/presentationml/2006/ole">
            <p:oleObj spid="_x0000_s37900" name="Документ" r:id="rId11" imgW="1210312" imgH="2283502" progId="Word.Document.12">
              <p:embed/>
            </p:oleObj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6372200" y="4797152"/>
          <a:ext cx="908373" cy="2304256"/>
        </p:xfrm>
        <a:graphic>
          <a:graphicData uri="http://schemas.openxmlformats.org/presentationml/2006/ole">
            <p:oleObj spid="_x0000_s37901" name="Документ" r:id="rId12" imgW="1268597" imgH="2456576" progId="Word.Document.12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643042" y="5643578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/>
              <a:t>полтреть</a:t>
            </a:r>
            <a:endParaRPr lang="ru-RU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4429124" y="5643578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десятина</a:t>
            </a:r>
            <a:endParaRPr lang="ru-RU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7143768" y="5643578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пятина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Седрик\Desktop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14678" y="428604"/>
            <a:ext cx="26432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Эрудит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357298"/>
            <a:ext cx="77153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Задание 1 команде</a:t>
            </a:r>
            <a:r>
              <a:rPr lang="ru-RU" sz="3200" dirty="0" smtClean="0">
                <a:solidFill>
                  <a:schemeClr val="bg1"/>
                </a:solidFill>
              </a:rPr>
              <a:t>: 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Из дробей, записанных на доске выбрать те, которые</a:t>
            </a:r>
          </a:p>
          <a:p>
            <a:pPr marL="342900" indent="-342900">
              <a:buFont typeface="+mj-lt"/>
              <a:buAutoNum type="alphaLcParenR"/>
            </a:pPr>
            <a:r>
              <a:rPr lang="ru-RU" sz="3200" dirty="0" smtClean="0">
                <a:solidFill>
                  <a:schemeClr val="bg1"/>
                </a:solidFill>
              </a:rPr>
              <a:t> меньше половины;</a:t>
            </a:r>
          </a:p>
          <a:p>
            <a:pPr marL="342900" indent="-342900">
              <a:buFont typeface="+mj-lt"/>
              <a:buAutoNum type="alphaLcParenR"/>
            </a:pPr>
            <a:r>
              <a:rPr lang="ru-RU" sz="3200" dirty="0" smtClean="0">
                <a:solidFill>
                  <a:schemeClr val="bg1"/>
                </a:solidFill>
              </a:rPr>
              <a:t>обозначают целое.</a:t>
            </a:r>
          </a:p>
          <a:p>
            <a:r>
              <a:rPr lang="ru-RU" sz="3200" b="1" i="1" dirty="0" smtClean="0">
                <a:solidFill>
                  <a:schemeClr val="bg1"/>
                </a:solidFill>
              </a:rPr>
              <a:t>Задание 2 команде: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Из дробей, записанных на доске выбрать те, которые</a:t>
            </a:r>
          </a:p>
          <a:p>
            <a:pPr marL="342900" indent="-342900">
              <a:buFont typeface="+mj-lt"/>
              <a:buAutoNum type="alphaLcParenR"/>
            </a:pPr>
            <a:r>
              <a:rPr lang="ru-RU" sz="3200" dirty="0" smtClean="0">
                <a:solidFill>
                  <a:schemeClr val="bg1"/>
                </a:solidFill>
              </a:rPr>
              <a:t> больше половины;</a:t>
            </a:r>
          </a:p>
          <a:p>
            <a:pPr marL="342900" indent="-342900">
              <a:buFont typeface="+mj-lt"/>
              <a:buAutoNum type="alphaLcParenR"/>
            </a:pPr>
            <a:r>
              <a:rPr lang="ru-RU" sz="3200" dirty="0" smtClean="0">
                <a:solidFill>
                  <a:schemeClr val="bg1"/>
                </a:solidFill>
              </a:rPr>
              <a:t> обозначают половину целого.</a:t>
            </a:r>
          </a:p>
          <a:p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Седрик\Desktop\Zimn_sk_sla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flipH="1">
            <a:off x="2184962" y="857232"/>
            <a:ext cx="45301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      Проверка</a:t>
            </a:r>
            <a:endParaRPr lang="ru-RU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285992"/>
            <a:ext cx="965200" cy="1528763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2285992"/>
            <a:ext cx="728663" cy="2028825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2285992"/>
            <a:ext cx="819150" cy="1514475"/>
          </a:xfrm>
          <a:prstGeom prst="rect">
            <a:avLst/>
          </a:prstGeom>
          <a:noFill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2285992"/>
            <a:ext cx="900113" cy="1716088"/>
          </a:xfrm>
          <a:prstGeom prst="rect">
            <a:avLst/>
          </a:prstGeom>
          <a:noFill/>
        </p:spPr>
      </p:pic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3214688" y="2286000"/>
          <a:ext cx="1146175" cy="1806575"/>
        </p:xfrm>
        <a:graphic>
          <a:graphicData uri="http://schemas.openxmlformats.org/presentationml/2006/ole">
            <p:oleObj spid="_x0000_s45059" name="Документ" r:id="rId8" imgW="1146270" imgH="1806465" progId="Word.Document.12">
              <p:embed/>
            </p:oleObj>
          </a:graphicData>
        </a:graphic>
      </p:graphicFrame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5214938" y="2214563"/>
          <a:ext cx="963612" cy="1271587"/>
        </p:xfrm>
        <a:graphic>
          <a:graphicData uri="http://schemas.openxmlformats.org/presentationml/2006/ole">
            <p:oleObj spid="_x0000_s45060" name="Документ" r:id="rId9" imgW="963860" imgH="1271737" progId="Word.Document.12">
              <p:embed/>
            </p:oleObj>
          </a:graphicData>
        </a:graphic>
      </p:graphicFrame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5929313" y="2214563"/>
          <a:ext cx="844550" cy="1517650"/>
        </p:xfrm>
        <a:graphic>
          <a:graphicData uri="http://schemas.openxmlformats.org/presentationml/2006/ole">
            <p:oleObj spid="_x0000_s45061" name="Документ" r:id="rId10" imgW="844772" imgH="1517647" progId="Word.Document.12">
              <p:embed/>
            </p:oleObj>
          </a:graphicData>
        </a:graphic>
      </p:graphicFrame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6572250" y="2214563"/>
          <a:ext cx="746125" cy="1517650"/>
        </p:xfrm>
        <a:graphic>
          <a:graphicData uri="http://schemas.openxmlformats.org/presentationml/2006/ole">
            <p:oleObj spid="_x0000_s45062" name="Документ" r:id="rId11" imgW="746191" imgH="1517647" progId="Word.Document.12">
              <p:embed/>
            </p:oleObj>
          </a:graphicData>
        </a:graphic>
      </p:graphicFrame>
      <p:graphicFrame>
        <p:nvGraphicFramePr>
          <p:cNvPr id="45063" name="Object 7"/>
          <p:cNvGraphicFramePr>
            <a:graphicFrameLocks noChangeAspect="1"/>
          </p:cNvGraphicFramePr>
          <p:nvPr/>
        </p:nvGraphicFramePr>
        <p:xfrm>
          <a:off x="1071563" y="4429125"/>
          <a:ext cx="977900" cy="1328738"/>
        </p:xfrm>
        <a:graphic>
          <a:graphicData uri="http://schemas.openxmlformats.org/presentationml/2006/ole">
            <p:oleObj spid="_x0000_s45063" name="Документ" r:id="rId12" imgW="977892" imgH="1329429" progId="Word.Document.12">
              <p:embed/>
            </p:oleObj>
          </a:graphicData>
        </a:graphic>
      </p:graphicFrame>
      <p:graphicFrame>
        <p:nvGraphicFramePr>
          <p:cNvPr id="45064" name="Object 8"/>
          <p:cNvGraphicFramePr>
            <a:graphicFrameLocks noChangeAspect="1"/>
          </p:cNvGraphicFramePr>
          <p:nvPr/>
        </p:nvGraphicFramePr>
        <p:xfrm>
          <a:off x="1714500" y="4429125"/>
          <a:ext cx="684213" cy="1690688"/>
        </p:xfrm>
        <a:graphic>
          <a:graphicData uri="http://schemas.openxmlformats.org/presentationml/2006/ole">
            <p:oleObj spid="_x0000_s45064" name="Документ" r:id="rId13" imgW="684668" imgH="1690722" progId="Word.Document.12">
              <p:embed/>
            </p:oleObj>
          </a:graphicData>
        </a:graphic>
      </p:graphicFrame>
      <p:graphicFrame>
        <p:nvGraphicFramePr>
          <p:cNvPr id="45065" name="Object 9"/>
          <p:cNvGraphicFramePr>
            <a:graphicFrameLocks noChangeAspect="1"/>
          </p:cNvGraphicFramePr>
          <p:nvPr/>
        </p:nvGraphicFramePr>
        <p:xfrm>
          <a:off x="2286000" y="4429125"/>
          <a:ext cx="727075" cy="1922463"/>
        </p:xfrm>
        <a:graphic>
          <a:graphicData uri="http://schemas.openxmlformats.org/presentationml/2006/ole">
            <p:oleObj spid="_x0000_s45065" name="Документ" r:id="rId14" imgW="727123" imgH="1925454" progId="Word.Document.12">
              <p:embed/>
            </p:oleObj>
          </a:graphicData>
        </a:graphic>
      </p:graphicFrame>
      <p:graphicFrame>
        <p:nvGraphicFramePr>
          <p:cNvPr id="45066" name="Object 10"/>
          <p:cNvGraphicFramePr>
            <a:graphicFrameLocks noChangeAspect="1"/>
          </p:cNvGraphicFramePr>
          <p:nvPr/>
        </p:nvGraphicFramePr>
        <p:xfrm>
          <a:off x="3000375" y="4429125"/>
          <a:ext cx="542925" cy="1762125"/>
        </p:xfrm>
        <a:graphic>
          <a:graphicData uri="http://schemas.openxmlformats.org/presentationml/2006/ole">
            <p:oleObj spid="_x0000_s45066" name="Документ" r:id="rId15" imgW="542554" imgH="1762836" progId="Word.Document.12">
              <p:embed/>
            </p:oleObj>
          </a:graphicData>
        </a:graphic>
      </p:graphicFrame>
      <p:graphicFrame>
        <p:nvGraphicFramePr>
          <p:cNvPr id="45067" name="Object 11"/>
          <p:cNvGraphicFramePr>
            <a:graphicFrameLocks noChangeAspect="1"/>
          </p:cNvGraphicFramePr>
          <p:nvPr/>
        </p:nvGraphicFramePr>
        <p:xfrm>
          <a:off x="3357563" y="4429125"/>
          <a:ext cx="890587" cy="1647825"/>
        </p:xfrm>
        <a:graphic>
          <a:graphicData uri="http://schemas.openxmlformats.org/presentationml/2006/ole">
            <p:oleObj spid="_x0000_s45067" name="Документ" r:id="rId16" imgW="890824" imgH="1647453" progId="Word.Document.12">
              <p:embed/>
            </p:oleObj>
          </a:graphicData>
        </a:graphic>
      </p:graphicFrame>
      <p:graphicFrame>
        <p:nvGraphicFramePr>
          <p:cNvPr id="45068" name="Object 12"/>
          <p:cNvGraphicFramePr>
            <a:graphicFrameLocks noChangeAspect="1"/>
          </p:cNvGraphicFramePr>
          <p:nvPr/>
        </p:nvGraphicFramePr>
        <p:xfrm>
          <a:off x="5857875" y="4429125"/>
          <a:ext cx="1743075" cy="1647825"/>
        </p:xfrm>
        <a:graphic>
          <a:graphicData uri="http://schemas.openxmlformats.org/presentationml/2006/ole">
            <p:oleObj spid="_x0000_s45068" name="Документ" r:id="rId17" imgW="1743151" imgH="1647453" progId="Word.Document.12">
              <p:embed/>
            </p:oleObj>
          </a:graphicData>
        </a:graphic>
      </p:graphicFrame>
      <p:graphicFrame>
        <p:nvGraphicFramePr>
          <p:cNvPr id="45069" name="Object 13"/>
          <p:cNvGraphicFramePr>
            <a:graphicFrameLocks noChangeAspect="1"/>
          </p:cNvGraphicFramePr>
          <p:nvPr/>
        </p:nvGraphicFramePr>
        <p:xfrm>
          <a:off x="5357813" y="4429125"/>
          <a:ext cx="804862" cy="1387475"/>
        </p:xfrm>
        <a:graphic>
          <a:graphicData uri="http://schemas.openxmlformats.org/presentationml/2006/ole">
            <p:oleObj spid="_x0000_s45069" name="Документ" r:id="rId18" imgW="804116" imgH="1389644" progId="Word.Document.12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071538" y="2428868"/>
            <a:ext cx="465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а)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071538" y="4572008"/>
            <a:ext cx="679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а)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5143504" y="2428868"/>
            <a:ext cx="484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б)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5214942" y="4572008"/>
            <a:ext cx="484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7" name="AutoShape 37"/>
          <p:cNvSpPr>
            <a:spLocks noChangeArrowheads="1"/>
          </p:cNvSpPr>
          <p:nvPr/>
        </p:nvSpPr>
        <p:spPr bwMode="auto">
          <a:xfrm rot="1261379">
            <a:off x="5364163" y="3357563"/>
            <a:ext cx="1058862" cy="1254125"/>
          </a:xfrm>
          <a:custGeom>
            <a:avLst/>
            <a:gdLst>
              <a:gd name="T0" fmla="*/ 848364 w 21600"/>
              <a:gd name="T1" fmla="*/ 0 h 21600"/>
              <a:gd name="T2" fmla="*/ 637866 w 21600"/>
              <a:gd name="T3" fmla="*/ 0 h 21600"/>
              <a:gd name="T4" fmla="*/ 0 w 21600"/>
              <a:gd name="T5" fmla="*/ 755494 h 21600"/>
              <a:gd name="T6" fmla="*/ 0 w 21600"/>
              <a:gd name="T7" fmla="*/ 1004810 h 21600"/>
              <a:gd name="T8" fmla="*/ 0 w 21600"/>
              <a:gd name="T9" fmla="*/ 1254125 h 21600"/>
              <a:gd name="T10" fmla="*/ 439036 w 21600"/>
              <a:gd name="T11" fmla="*/ 1039995 h 21600"/>
              <a:gd name="T12" fmla="*/ 878071 w 21600"/>
              <a:gd name="T13" fmla="*/ 519997 h 21600"/>
              <a:gd name="T14" fmla="*/ 1058862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0 w 21600"/>
              <a:gd name="T25" fmla="*/ 16700 h 21600"/>
              <a:gd name="T26" fmla="*/ 17912 w 21600"/>
              <a:gd name="T27" fmla="*/ 1791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6" name="AutoShape 36"/>
          <p:cNvSpPr>
            <a:spLocks noChangeArrowheads="1"/>
          </p:cNvSpPr>
          <p:nvPr/>
        </p:nvSpPr>
        <p:spPr bwMode="auto">
          <a:xfrm rot="2333782" flipH="1" flipV="1">
            <a:off x="2051050" y="3141663"/>
            <a:ext cx="1173163" cy="1338262"/>
          </a:xfrm>
          <a:custGeom>
            <a:avLst/>
            <a:gdLst>
              <a:gd name="T0" fmla="*/ 939943 w 21600"/>
              <a:gd name="T1" fmla="*/ 0 h 21600"/>
              <a:gd name="T2" fmla="*/ 706722 w 21600"/>
              <a:gd name="T3" fmla="*/ 0 h 21600"/>
              <a:gd name="T4" fmla="*/ 0 w 21600"/>
              <a:gd name="T5" fmla="*/ 806179 h 21600"/>
              <a:gd name="T6" fmla="*/ 0 w 21600"/>
              <a:gd name="T7" fmla="*/ 1072221 h 21600"/>
              <a:gd name="T8" fmla="*/ 0 w 21600"/>
              <a:gd name="T9" fmla="*/ 1338262 h 21600"/>
              <a:gd name="T10" fmla="*/ 486428 w 21600"/>
              <a:gd name="T11" fmla="*/ 1109766 h 21600"/>
              <a:gd name="T12" fmla="*/ 972856 w 21600"/>
              <a:gd name="T13" fmla="*/ 554883 h 21600"/>
              <a:gd name="T14" fmla="*/ 1173163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0 w 21600"/>
              <a:gd name="T25" fmla="*/ 16700 h 21600"/>
              <a:gd name="T26" fmla="*/ 17912 w 21600"/>
              <a:gd name="T27" fmla="*/ 1791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2987675" y="3284538"/>
            <a:ext cx="2736850" cy="2160587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3492500" y="2060575"/>
            <a:ext cx="1727200" cy="1368425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48" name="Picture 8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5516563"/>
            <a:ext cx="10414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3933825"/>
            <a:ext cx="79375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1700213"/>
            <a:ext cx="106521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 descr="sn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188913"/>
            <a:ext cx="75565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979613" y="188913"/>
            <a:ext cx="1103312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3" descr="sn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140200" y="188913"/>
            <a:ext cx="8143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14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5940425" y="188913"/>
            <a:ext cx="1103313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15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243888" y="188913"/>
            <a:ext cx="72866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1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885113" y="1773238"/>
            <a:ext cx="106521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Picture 18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172450" y="3933825"/>
            <a:ext cx="79375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9" name="Picture 19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885113" y="5445125"/>
            <a:ext cx="1068387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Picture 20" descr="sn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227763" y="5734050"/>
            <a:ext cx="7905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Picture 21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211638" y="5445125"/>
            <a:ext cx="1068387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2" name="Picture 22" descr="sne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195513" y="5734050"/>
            <a:ext cx="8540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3" name="Picture 33" descr="varezki2_resiz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933"/>
          <a:stretch>
            <a:fillRect/>
          </a:stretch>
        </p:blipFill>
        <p:spPr bwMode="auto">
          <a:xfrm rot="-8340417">
            <a:off x="1349375" y="3451225"/>
            <a:ext cx="99377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4" name="Picture 34" descr="varezki2_resiz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599"/>
          <a:stretch>
            <a:fillRect/>
          </a:stretch>
        </p:blipFill>
        <p:spPr bwMode="auto">
          <a:xfrm rot="1798119">
            <a:off x="6149975" y="2566988"/>
            <a:ext cx="10445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8" name="Oval 38"/>
          <p:cNvSpPr>
            <a:spLocks noChangeArrowheads="1"/>
          </p:cNvSpPr>
          <p:nvPr/>
        </p:nvSpPr>
        <p:spPr bwMode="auto">
          <a:xfrm rot="830955">
            <a:off x="2913063" y="5183188"/>
            <a:ext cx="1150937" cy="503237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 rot="-665123">
            <a:off x="4795838" y="5176838"/>
            <a:ext cx="1146175" cy="504825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80" name="Oval 40"/>
          <p:cNvSpPr>
            <a:spLocks noChangeArrowheads="1"/>
          </p:cNvSpPr>
          <p:nvPr/>
        </p:nvSpPr>
        <p:spPr bwMode="auto">
          <a:xfrm>
            <a:off x="3995738" y="2420938"/>
            <a:ext cx="287337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>
            <a:off x="4572000" y="2349500"/>
            <a:ext cx="287338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83" name="AutoShape 43"/>
          <p:cNvSpPr>
            <a:spLocks noChangeArrowheads="1"/>
          </p:cNvSpPr>
          <p:nvPr/>
        </p:nvSpPr>
        <p:spPr bwMode="auto">
          <a:xfrm rot="-5759440">
            <a:off x="4432301" y="2776537"/>
            <a:ext cx="209550" cy="504825"/>
          </a:xfrm>
          <a:prstGeom prst="moon">
            <a:avLst>
              <a:gd name="adj" fmla="val 3881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67" name="Picture 27" descr="1198423906_0lik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 t="27179" r="54167" b="36531"/>
          <a:stretch>
            <a:fillRect/>
          </a:stretch>
        </p:blipFill>
        <p:spPr bwMode="auto">
          <a:xfrm rot="-745644">
            <a:off x="2840038" y="812800"/>
            <a:ext cx="2519362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5" name="Picture 45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187450" y="765175"/>
            <a:ext cx="72866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6" name="Picture 46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300788" y="1196975"/>
            <a:ext cx="728662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7" name="Picture 47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835150" y="1989138"/>
            <a:ext cx="72866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8" name="Picture 48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356100" y="260350"/>
            <a:ext cx="72866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9" name="Picture 49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68313" y="3860800"/>
            <a:ext cx="728662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0" name="Picture 50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812088" y="1989138"/>
            <a:ext cx="72866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1" name="Picture 51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948488" y="3789363"/>
            <a:ext cx="72866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2" name="AutoShape 42"/>
          <p:cNvSpPr>
            <a:spLocks noChangeArrowheads="1"/>
          </p:cNvSpPr>
          <p:nvPr/>
        </p:nvSpPr>
        <p:spPr bwMode="auto">
          <a:xfrm rot="4163096">
            <a:off x="4739481" y="2097882"/>
            <a:ext cx="288925" cy="1081088"/>
          </a:xfrm>
          <a:prstGeom prst="triangle">
            <a:avLst>
              <a:gd name="adj" fmla="val 100000"/>
            </a:avLst>
          </a:prstGeom>
          <a:gradFill rotWithShape="1">
            <a:gsLst>
              <a:gs pos="0">
                <a:srgbClr val="FF6600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92" name="Picture 5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порт.wav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6" presetID="10" presetClass="entr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5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7" presetID="1" presetClass="path" presetSubtype="0" repeatCount="300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1042 C 0.10816 -0.01042 0.19687 0.10231 0.19687 0.2412 C 0.19687 0.38009 0.10816 0.49352 -0.00035 0.49352 C -0.10868 0.49352 -0.19688 0.38009 -0.19688 0.2412 C -0.19688 0.10231 -0.10868 -0.01042 -0.00035 -0.01042 Z " pathEditMode="relative" rAng="0" ptsTypes="fffff">
                                      <p:cBhvr>
                                        <p:cTn id="138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5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8000"/>
                            </p:stCondLst>
                            <p:childTnLst>
                              <p:par>
                                <p:cTn id="1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7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10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1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8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3000"/>
                            </p:stCondLst>
                            <p:childTnLst>
                              <p:par>
                                <p:cTn id="18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40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00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1" dur="1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8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1" dur="2000" fill="hold"/>
                                        <p:tgtEl>
                                          <p:spTgt spid="102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3000"/>
                            </p:stCondLst>
                            <p:childTnLst>
                              <p:par>
                                <p:cTn id="255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86 -0.09236 C 0.03455 -0.12477 0.10677 -0.08125 0.13125 0.00486 C 0.15556 0.09074 0.12292 0.18703 0.05833 0.21967 C -0.00608 0.25208 -0.0783 0.20856 -0.10278 0.12245 C -0.12708 0.03657 -0.09444 -0.05973 -0.02986 -0.09236 Z " pathEditMode="relative" rAng="-1238949" ptsTypes="fffff">
                                      <p:cBhvr>
                                        <p:cTn id="256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57000"/>
                            </p:stCondLst>
                            <p:childTnLst>
                              <p:par>
                                <p:cTn id="258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C 0.05347 -0.05833 0.13229 -0.04769 0.17569 0.02338 C 0.21927 0.09468 0.21146 0.19977 0.15798 0.25787 C 0.10503 0.31597 0.02604 0.30532 -0.01771 0.23426 C -0.06129 0.16319 -0.05313 0.0581 2.5E-6 7.40741E-7 Z " pathEditMode="relative" rAng="-2351964" ptsTypes="fffff">
                                      <p:cBhvr>
                                        <p:cTn id="259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61000"/>
                            </p:stCondLst>
                            <p:childTnLst>
                              <p:par>
                                <p:cTn id="2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1.38889E-6 0.64051 " pathEditMode="relative" rAng="0" ptsTypes="AA">
                                      <p:cBhvr>
                                        <p:cTn id="262" dur="1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62000"/>
                            </p:stCondLst>
                            <p:childTnLst>
                              <p:par>
                                <p:cTn id="2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0.05469 0.60047 " pathEditMode="relative" rAng="0" ptsTypes="AA">
                                      <p:cBhvr>
                                        <p:cTn id="265" dur="1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63000"/>
                            </p:stCondLst>
                            <p:childTnLst>
                              <p:par>
                                <p:cTn id="2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03976 0.77917 " pathEditMode="relative" rAng="0" ptsTypes="AA">
                                      <p:cBhvr>
                                        <p:cTn id="268" dur="1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3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-0.00034 0.19097 " pathEditMode="relative" rAng="0" ptsTypes="AA">
                                      <p:cBhvr>
                                        <p:cTn id="271" dur="1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0.11788 0.55856 " pathEditMode="relative" rAng="0" ptsTypes="AA">
                                      <p:cBhvr>
                                        <p:cTn id="274" dur="1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-0.31528 0.55856 " pathEditMode="relative" rAng="0" ptsTypes="AA">
                                      <p:cBhvr>
                                        <p:cTn id="277" dur="1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2.59259E-6 L 0.0783 0.22269 " pathEditMode="relative" rAng="0" ptsTypes="AA">
                                      <p:cBhvr>
                                        <p:cTn id="280" dur="1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92"/>
                </p:tgtEl>
              </p:cMediaNode>
            </p:audio>
          </p:childTnLst>
        </p:cTn>
      </p:par>
    </p:tnLst>
    <p:bldLst>
      <p:bldP spid="10277" grpId="0" animBg="1"/>
      <p:bldP spid="10276" grpId="0" animBg="1"/>
      <p:bldP spid="10242" grpId="0" animBg="1"/>
      <p:bldP spid="10242" grpId="1" animBg="1"/>
      <p:bldP spid="10242" grpId="2" animBg="1"/>
      <p:bldP spid="10243" grpId="0" animBg="1"/>
      <p:bldP spid="10243" grpId="1" animBg="1"/>
      <p:bldP spid="10243" grpId="2" animBg="1"/>
      <p:bldP spid="10278" grpId="0" animBg="1"/>
      <p:bldP spid="10279" grpId="0" animBg="1"/>
      <p:bldP spid="10280" grpId="0" animBg="1"/>
      <p:bldP spid="10281" grpId="0" animBg="1"/>
      <p:bldP spid="10283" grpId="0" animBg="1"/>
      <p:bldP spid="10283" grpId="1" animBg="1"/>
      <p:bldP spid="1028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дрик\Desktop\NewYearBlueMa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3568" y="1484784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340768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+mj-lt"/>
              </a:rPr>
              <a:t>Обыкновенные дроби</a:t>
            </a:r>
            <a:endParaRPr lang="ru-RU" sz="48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2852936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Урок-соревнование «Крестики-нолики»</a:t>
            </a:r>
            <a:endParaRPr 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Седрик\Desktop\386-powerpoint-presentation-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i-main-pic" descr="Картинка 45 из 53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71480"/>
            <a:ext cx="28797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5 из 114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3429000"/>
            <a:ext cx="2963862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14678" y="1142984"/>
            <a:ext cx="57150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Почтальон Печкин разнёс по  адресам 6 писем , это составляет        части всех писем в его сумке.                                                                           Сколько писем надо доставить по адресам Печкину ?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3571876"/>
            <a:ext cx="5429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Кот </a:t>
            </a:r>
            <a:r>
              <a:rPr lang="ru-RU" sz="2400" dirty="0" err="1" smtClean="0"/>
              <a:t>Матроскин</a:t>
            </a:r>
            <a:r>
              <a:rPr lang="ru-RU" sz="2400" dirty="0" smtClean="0"/>
              <a:t> надоил от своей коровы 20 литров молока.           этого</a:t>
            </a:r>
            <a:r>
              <a:rPr lang="en-US" sz="2400" dirty="0" smtClean="0"/>
              <a:t> </a:t>
            </a:r>
            <a:r>
              <a:rPr lang="ru-RU" sz="2400" dirty="0" smtClean="0"/>
              <a:t>молока превратилось в сметану. Сколько сметаны получил счастливый </a:t>
            </a:r>
            <a:r>
              <a:rPr lang="ru-RU" sz="2400" dirty="0" err="1" smtClean="0"/>
              <a:t>Матроскин</a:t>
            </a:r>
            <a:r>
              <a:rPr lang="ru-RU" sz="2400" dirty="0" smtClean="0"/>
              <a:t>? </a:t>
            </a:r>
            <a:endParaRPr lang="ru-RU" sz="2400" dirty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5929322" y="1571612"/>
          <a:ext cx="1106488" cy="665162"/>
        </p:xfrm>
        <a:graphic>
          <a:graphicData uri="http://schemas.openxmlformats.org/presentationml/2006/ole">
            <p:oleObj spid="_x0000_s39940" name="Документ" r:id="rId8" imgW="1107297" imgH="665386" progId="Word.Document.12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5857884" y="3929066"/>
          <a:ext cx="973138" cy="1416050"/>
        </p:xfrm>
        <a:graphic>
          <a:graphicData uri="http://schemas.openxmlformats.org/presentationml/2006/ole">
            <p:oleObj spid="_x0000_s39941" name="Документ" r:id="rId9" imgW="972855" imgH="1415966" progId="Word.Document.12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28992" y="142852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571868" y="500042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Реши задачу:</a:t>
            </a:r>
            <a:endParaRPr lang="ru-RU" sz="3600" dirty="0"/>
          </a:p>
        </p:txBody>
      </p:sp>
      <p:graphicFrame>
        <p:nvGraphicFramePr>
          <p:cNvPr id="214024" name="Object 8"/>
          <p:cNvGraphicFramePr>
            <a:graphicFrameLocks noChangeAspect="1"/>
          </p:cNvGraphicFramePr>
          <p:nvPr/>
        </p:nvGraphicFramePr>
        <p:xfrm>
          <a:off x="4357686" y="3143248"/>
          <a:ext cx="1839913" cy="500063"/>
        </p:xfrm>
        <a:graphic>
          <a:graphicData uri="http://schemas.openxmlformats.org/presentationml/2006/ole">
            <p:oleObj spid="_x0000_s39942" name="Формула" r:id="rId10" imgW="711000" imgH="177480" progId="Equation.3">
              <p:embed/>
            </p:oleObj>
          </a:graphicData>
        </a:graphic>
      </p:graphicFrame>
      <p:graphicFrame>
        <p:nvGraphicFramePr>
          <p:cNvPr id="214029" name="Object 13"/>
          <p:cNvGraphicFramePr>
            <a:graphicFrameLocks noChangeAspect="1"/>
          </p:cNvGraphicFramePr>
          <p:nvPr/>
        </p:nvGraphicFramePr>
        <p:xfrm>
          <a:off x="4286248" y="5643578"/>
          <a:ext cx="1873250" cy="500063"/>
        </p:xfrm>
        <a:graphic>
          <a:graphicData uri="http://schemas.openxmlformats.org/presentationml/2006/ole">
            <p:oleObj spid="_x0000_s39943" name="Формула" r:id="rId11" imgW="72360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1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4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Седрик\Desktop\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857232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43174" y="571480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Конкурс «К»</a:t>
            </a:r>
            <a:endParaRPr lang="ru-RU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142984"/>
            <a:ext cx="821537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</a:rPr>
              <a:t>1 команда: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solidFill>
                  <a:schemeClr val="bg1"/>
                </a:solidFill>
              </a:rPr>
              <a:t>На координатном луче отметьте точки:</a:t>
            </a:r>
          </a:p>
          <a:p>
            <a:r>
              <a:rPr lang="ru-RU" sz="3600" dirty="0" smtClean="0"/>
              <a:t>А(      ), В(     ), С(     ), Д(      ), М(     ), К(      ).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>
                <a:solidFill>
                  <a:schemeClr val="bg1"/>
                </a:solidFill>
              </a:rPr>
              <a:t>Пользуясь координатным лучом</a:t>
            </a:r>
            <a:r>
              <a:rPr lang="ru-RU" sz="3600" dirty="0" smtClean="0"/>
              <a:t>, сравните:</a:t>
            </a:r>
          </a:p>
          <a:p>
            <a:r>
              <a:rPr lang="ru-RU" sz="3600" b="1" i="1" dirty="0" smtClean="0"/>
              <a:t>2 команда: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/>
              <a:t>На координатном луче отметьте точки:</a:t>
            </a:r>
          </a:p>
          <a:p>
            <a:r>
              <a:rPr lang="ru-RU" sz="3600" dirty="0" smtClean="0"/>
              <a:t>А(     ), В(     ), С(     ), Д(     ), М(     ), К(     ).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 smtClean="0"/>
              <a:t>Пользуясь координатным лучом, сравните:</a:t>
            </a:r>
          </a:p>
          <a:p>
            <a:endParaRPr lang="ru-RU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3600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785786" y="2143116"/>
          <a:ext cx="642937" cy="1044575"/>
        </p:xfrm>
        <a:graphic>
          <a:graphicData uri="http://schemas.openxmlformats.org/presentationml/2006/ole">
            <p:oleObj spid="_x0000_s44034" name="Документ" r:id="rId4" imgW="643653" imgH="1043856" progId="Word.Document.12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2214546" y="2214554"/>
          <a:ext cx="455613" cy="1517650"/>
        </p:xfrm>
        <a:graphic>
          <a:graphicData uri="http://schemas.openxmlformats.org/presentationml/2006/ole">
            <p:oleObj spid="_x0000_s44035" name="Документ" r:id="rId5" imgW="456206" imgH="1517647" progId="Word.Document.12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3286116" y="2143116"/>
          <a:ext cx="688975" cy="938212"/>
        </p:xfrm>
        <a:graphic>
          <a:graphicData uri="http://schemas.openxmlformats.org/presentationml/2006/ole">
            <p:oleObj spid="_x0000_s44036" name="Документ" r:id="rId6" imgW="689345" imgH="938929" progId="Word.Document.12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4643438" y="2143116"/>
          <a:ext cx="847725" cy="1271587"/>
        </p:xfrm>
        <a:graphic>
          <a:graphicData uri="http://schemas.openxmlformats.org/presentationml/2006/ole">
            <p:oleObj spid="_x0000_s44037" name="Документ" r:id="rId7" imgW="848010" imgH="1271737" progId="Word.Document.12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6215074" y="2214554"/>
          <a:ext cx="658812" cy="1358900"/>
        </p:xfrm>
        <a:graphic>
          <a:graphicData uri="http://schemas.openxmlformats.org/presentationml/2006/ole">
            <p:oleObj spid="_x0000_s44038" name="Документ" r:id="rId8" imgW="659483" imgH="1358635" progId="Word.Document.12">
              <p:embed/>
            </p:oleObj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7286644" y="2143116"/>
          <a:ext cx="977900" cy="1257300"/>
        </p:xfrm>
        <a:graphic>
          <a:graphicData uri="http://schemas.openxmlformats.org/presentationml/2006/ole">
            <p:oleObj spid="_x0000_s44039" name="Документ" r:id="rId9" imgW="977892" imgH="1256954" progId="Word.Document.12">
              <p:embed/>
            </p:oleObj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642910" y="4929198"/>
          <a:ext cx="904875" cy="1328737"/>
        </p:xfrm>
        <a:graphic>
          <a:graphicData uri="http://schemas.openxmlformats.org/presentationml/2006/ole">
            <p:oleObj spid="_x0000_s44040" name="Документ" r:id="rId10" imgW="905575" imgH="1329429" progId="Word.Document.12">
              <p:embed/>
            </p:oleObj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1857356" y="4921250"/>
          <a:ext cx="890587" cy="1936750"/>
        </p:xfrm>
        <a:graphic>
          <a:graphicData uri="http://schemas.openxmlformats.org/presentationml/2006/ole">
            <p:oleObj spid="_x0000_s44041" name="Документ" r:id="rId11" imgW="890824" imgH="1936632" progId="Word.Document.12">
              <p:embed/>
            </p:oleObj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3143240" y="4929198"/>
          <a:ext cx="992187" cy="1401762"/>
        </p:xfrm>
        <a:graphic>
          <a:graphicData uri="http://schemas.openxmlformats.org/presentationml/2006/ole">
            <p:oleObj spid="_x0000_s44042" name="Документ" r:id="rId12" imgW="992643" imgH="1401543" progId="Word.Document.12">
              <p:embed/>
            </p:oleObj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4429124" y="4929198"/>
          <a:ext cx="890587" cy="1155700"/>
        </p:xfrm>
        <a:graphic>
          <a:graphicData uri="http://schemas.openxmlformats.org/presentationml/2006/ole">
            <p:oleObj spid="_x0000_s44043" name="Документ" r:id="rId13" imgW="890824" imgH="1155994" progId="Word.Document.12">
              <p:embed/>
            </p:oleObj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5929322" y="4929198"/>
          <a:ext cx="790575" cy="1155700"/>
        </p:xfrm>
        <a:graphic>
          <a:graphicData uri="http://schemas.openxmlformats.org/presentationml/2006/ole">
            <p:oleObj spid="_x0000_s44045" name="Документ" r:id="rId14" imgW="790804" imgH="1155994" progId="Word.Document.12">
              <p:embed/>
            </p:oleObj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7000892" y="4857760"/>
          <a:ext cx="1093787" cy="982663"/>
        </p:xfrm>
        <a:graphic>
          <a:graphicData uri="http://schemas.openxmlformats.org/presentationml/2006/ole">
            <p:oleObj spid="_x0000_s44046" name="Документ" r:id="rId15" imgW="1094102" imgH="982558" progId="Word.Document.12">
              <p:embed/>
            </p:oleObj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1785918" y="3286124"/>
          <a:ext cx="6188088" cy="928687"/>
        </p:xfrm>
        <a:graphic>
          <a:graphicData uri="http://schemas.openxmlformats.org/presentationml/2006/ole">
            <p:oleObj spid="_x0000_s44047" name="Документ" r:id="rId16" imgW="6189233" imgH="928949" progId="Word.Document.12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286116" y="3429000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714876" y="3429000"/>
            <a:ext cx="521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</a:t>
            </a:r>
            <a:endParaRPr lang="ru-RU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6143636" y="3429000"/>
            <a:ext cx="521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</a:t>
            </a:r>
            <a:endParaRPr lang="ru-RU" sz="2800" dirty="0"/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/>
        </p:nvGraphicFramePr>
        <p:xfrm>
          <a:off x="2285984" y="6072206"/>
          <a:ext cx="6197600" cy="936625"/>
        </p:xfrm>
        <a:graphic>
          <a:graphicData uri="http://schemas.openxmlformats.org/presentationml/2006/ole">
            <p:oleObj spid="_x0000_s44049" name="Документ" r:id="rId17" imgW="6198246" imgH="936865" progId="Word.Document.12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500430" y="6215082"/>
            <a:ext cx="521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</a:t>
            </a:r>
            <a:endParaRPr lang="ru-RU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5214942" y="6215082"/>
            <a:ext cx="521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</a:t>
            </a:r>
            <a:endParaRPr lang="ru-RU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6929454" y="6215082"/>
            <a:ext cx="521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Седрик\Desktop\Zimn_sk_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57422" y="785794"/>
            <a:ext cx="464347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Молодцы!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2643182"/>
            <a:ext cx="664373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Домашнее задание:</a:t>
            </a:r>
          </a:p>
          <a:p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        № 963, № 970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C:\Users\Седрик\Desktop\1261652506_novogodnyaya-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57356" y="928670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Спасибо!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1714488"/>
            <a:ext cx="3500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  Моим ученикам за работу на уроке!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4414" y="3714752"/>
            <a:ext cx="3786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  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Всем присутствующим за внимание!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zimnyaya_pesenka-min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072330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дрик\Desktop\free-christmas-powerpoint-background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-1395536"/>
            <a:ext cx="9828584" cy="105212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980728"/>
            <a:ext cx="8208912" cy="50167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                   Цели урока:</a:t>
            </a:r>
          </a:p>
          <a:p>
            <a:pPr marL="514350" indent="-514350">
              <a:buAutoNum type="arabicParenR"/>
            </a:pPr>
            <a:r>
              <a:rPr lang="ru-RU" sz="36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Обобщить и систематизировать знания учащихся по данной теме;</a:t>
            </a:r>
          </a:p>
          <a:p>
            <a:pPr marL="514350" indent="-514350">
              <a:buAutoNum type="arabicParenR"/>
            </a:pPr>
            <a:r>
              <a:rPr lang="ru-RU" sz="36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Воспитывать чувство ответственности, формировать познавательный интерес к предмету;</a:t>
            </a:r>
          </a:p>
          <a:p>
            <a:pPr marL="514350" indent="-514350">
              <a:buAutoNum type="arabicParenR"/>
            </a:pPr>
            <a:r>
              <a:rPr lang="ru-RU" sz="36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Развивать внимание, логическое мышление.</a:t>
            </a:r>
          </a:p>
          <a:p>
            <a:endParaRPr lang="ru-RU" sz="32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дрик\Desktop\Zimn_sk_sl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404664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             </a:t>
            </a:r>
            <a:r>
              <a:rPr lang="ru-RU" sz="4000" b="1" dirty="0" smtClean="0"/>
              <a:t>Игровое поле</a:t>
            </a:r>
            <a:endParaRPr lang="ru-RU" sz="4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59" y="1268760"/>
          <a:ext cx="7008441" cy="4968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147"/>
                <a:gridCol w="2336147"/>
                <a:gridCol w="2336147"/>
              </a:tblGrid>
              <a:tr h="1914963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   Вальс</a:t>
                      </a:r>
                      <a:r>
                        <a:rPr lang="ru-RU" sz="3600" baseline="0" dirty="0" smtClean="0"/>
                        <a:t> снежинок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sz="3600" dirty="0" smtClean="0">
                          <a:solidFill>
                            <a:schemeClr val="bg1"/>
                          </a:solidFill>
                        </a:rPr>
                        <a:t> Вспомни</a:t>
                      </a:r>
                      <a:endParaRPr lang="ru-RU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bg1"/>
                          </a:solidFill>
                          <a:cs typeface="Aharoni" pitchFamily="2" charset="-79"/>
                        </a:rPr>
                        <a:t>Чёрный</a:t>
                      </a:r>
                    </a:p>
                    <a:p>
                      <a:r>
                        <a:rPr lang="ru-RU" sz="3600" dirty="0" smtClean="0">
                          <a:solidFill>
                            <a:schemeClr val="bg1"/>
                          </a:solidFill>
                          <a:cs typeface="Aharoni" pitchFamily="2" charset="-79"/>
                        </a:rPr>
                        <a:t>   ящик</a:t>
                      </a:r>
                      <a:endParaRPr lang="ru-RU" sz="3600" dirty="0">
                        <a:solidFill>
                          <a:schemeClr val="bg1"/>
                        </a:solidFill>
                        <a:cs typeface="Aharoni" pitchFamily="2" charset="-79"/>
                      </a:endParaRPr>
                    </a:p>
                  </a:txBody>
                  <a:tcPr/>
                </a:tc>
              </a:tr>
              <a:tr h="1526794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Письмо</a:t>
                      </a:r>
                      <a:r>
                        <a:rPr lang="ru-RU" sz="3600" b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из</a:t>
                      </a:r>
                    </a:p>
                    <a:p>
                      <a:r>
                        <a:rPr lang="ru-RU" sz="3600" b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прошлого</a:t>
                      </a:r>
                      <a:endParaRPr lang="ru-RU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       </a:t>
                      </a:r>
                      <a:r>
                        <a:rPr lang="ru-RU" sz="60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Ф</a:t>
                      </a:r>
                      <a:endParaRPr lang="ru-RU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Эрудит</a:t>
                      </a:r>
                      <a:endParaRPr lang="ru-RU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526794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  Реши </a:t>
                      </a:r>
                    </a:p>
                    <a:p>
                      <a:r>
                        <a:rPr lang="ru-RU" sz="3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 задачу</a:t>
                      </a:r>
                      <a:endParaRPr lang="ru-RU" sz="3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    К</a:t>
                      </a:r>
                      <a:endParaRPr lang="ru-RU" sz="60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2"/>
                          </a:solidFill>
                        </a:rPr>
                        <a:t> Биатлон</a:t>
                      </a:r>
                      <a:endParaRPr lang="ru-RU" sz="36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дрик\Desktop\Zimn_sk_sla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026" name="Picture 2" descr="C:\Users\Седрик\Desktop\snezhinki-makro-foto-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1142984"/>
            <a:ext cx="1071570" cy="937244"/>
          </a:xfrm>
          <a:prstGeom prst="rect">
            <a:avLst/>
          </a:prstGeom>
          <a:noFill/>
        </p:spPr>
      </p:pic>
      <p:pic>
        <p:nvPicPr>
          <p:cNvPr id="2" name="Picture 2" descr="C:\Users\Седрик\Desktop\snezhinki-makro-foto-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500042"/>
            <a:ext cx="1008112" cy="1008112"/>
          </a:xfrm>
          <a:prstGeom prst="rect">
            <a:avLst/>
          </a:prstGeom>
          <a:noFill/>
        </p:spPr>
      </p:pic>
      <p:pic>
        <p:nvPicPr>
          <p:cNvPr id="1027" name="Picture 3" descr="C:\Users\Седрик\Desktop\snezhinki-makro-foto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1214422"/>
            <a:ext cx="1080120" cy="1008112"/>
          </a:xfrm>
          <a:prstGeom prst="rect">
            <a:avLst/>
          </a:prstGeom>
          <a:noFill/>
        </p:spPr>
      </p:pic>
      <p:pic>
        <p:nvPicPr>
          <p:cNvPr id="1028" name="Picture 4" descr="C:\Users\Седрик\Desktop\snezhinki-makro-foto-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28" y="2714620"/>
            <a:ext cx="1009822" cy="936104"/>
          </a:xfrm>
          <a:prstGeom prst="rect">
            <a:avLst/>
          </a:prstGeom>
          <a:noFill/>
        </p:spPr>
      </p:pic>
      <p:pic>
        <p:nvPicPr>
          <p:cNvPr id="1029" name="Picture 5" descr="C:\Users\Седрик\Desktop\snezhinki-makro-foto-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26" y="2714620"/>
            <a:ext cx="937244" cy="864096"/>
          </a:xfrm>
          <a:prstGeom prst="rect">
            <a:avLst/>
          </a:prstGeom>
          <a:noFill/>
        </p:spPr>
      </p:pic>
      <p:pic>
        <p:nvPicPr>
          <p:cNvPr id="1030" name="Picture 6" descr="C:\Users\Седрик\Desktop\snezhinki-makro-foto-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5984" y="4143380"/>
            <a:ext cx="1081260" cy="1009252"/>
          </a:xfrm>
          <a:prstGeom prst="rect">
            <a:avLst/>
          </a:prstGeom>
          <a:noFill/>
        </p:spPr>
      </p:pic>
      <p:pic>
        <p:nvPicPr>
          <p:cNvPr id="1031" name="Picture 7" descr="C:\Users\Седрик\Desktop\snezhinki-makro-foto-1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9058" y="4572008"/>
            <a:ext cx="1080120" cy="1080120"/>
          </a:xfrm>
          <a:prstGeom prst="rect">
            <a:avLst/>
          </a:prstGeom>
          <a:noFill/>
        </p:spPr>
      </p:pic>
      <p:pic>
        <p:nvPicPr>
          <p:cNvPr id="1033" name="Picture 9" descr="C:\Users\Седрик\Desktop\snezhinki-makro-foto-1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86446" y="4214818"/>
            <a:ext cx="1080120" cy="108012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771800" y="1772816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Вальс </a:t>
            </a:r>
          </a:p>
          <a:p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снежинок</a:t>
            </a:r>
          </a:p>
        </p:txBody>
      </p:sp>
      <p:pic>
        <p:nvPicPr>
          <p:cNvPr id="13" name="p.i.chaikovski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4427984" y="37890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дрик\Desktop\Zimn_sk_sla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026" name="Picture 2" descr="C:\Users\Седрик\Desktop\snezhinki-makro-foto-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1196752"/>
            <a:ext cx="648072" cy="648072"/>
          </a:xfrm>
          <a:prstGeom prst="rect">
            <a:avLst/>
          </a:prstGeom>
          <a:noFill/>
        </p:spPr>
      </p:pic>
      <p:pic>
        <p:nvPicPr>
          <p:cNvPr id="2" name="Picture 2" descr="C:\Users\Седрик\Desktop\snezhinki-makro-foto-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404664"/>
            <a:ext cx="648072" cy="648073"/>
          </a:xfrm>
          <a:prstGeom prst="rect">
            <a:avLst/>
          </a:prstGeom>
          <a:noFill/>
        </p:spPr>
      </p:pic>
      <p:pic>
        <p:nvPicPr>
          <p:cNvPr id="1027" name="Picture 3" descr="C:\Users\Седрик\Desktop\snezhinki-makro-foto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1196752"/>
            <a:ext cx="648072" cy="576064"/>
          </a:xfrm>
          <a:prstGeom prst="rect">
            <a:avLst/>
          </a:prstGeom>
          <a:noFill/>
        </p:spPr>
      </p:pic>
      <p:pic>
        <p:nvPicPr>
          <p:cNvPr id="1028" name="Picture 4" descr="C:\Users\Седрик\Desktop\snezhinki-makro-foto-1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2996952"/>
            <a:ext cx="648072" cy="648072"/>
          </a:xfrm>
          <a:prstGeom prst="rect">
            <a:avLst/>
          </a:prstGeom>
          <a:noFill/>
        </p:spPr>
      </p:pic>
      <p:pic>
        <p:nvPicPr>
          <p:cNvPr id="1029" name="Picture 5" descr="C:\Users\Седрик\Desktop\snezhinki-makro-foto-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304" y="2924944"/>
            <a:ext cx="720080" cy="720080"/>
          </a:xfrm>
          <a:prstGeom prst="rect">
            <a:avLst/>
          </a:prstGeom>
          <a:noFill/>
        </p:spPr>
      </p:pic>
      <p:pic>
        <p:nvPicPr>
          <p:cNvPr id="1030" name="Picture 6" descr="C:\Users\Седрик\Desktop\snezhinki-makro-foto-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7704" y="4797152"/>
            <a:ext cx="720079" cy="576064"/>
          </a:xfrm>
          <a:prstGeom prst="rect">
            <a:avLst/>
          </a:prstGeom>
          <a:noFill/>
        </p:spPr>
      </p:pic>
      <p:pic>
        <p:nvPicPr>
          <p:cNvPr id="1031" name="Picture 7" descr="C:\Users\Седрик\Desktop\snezhinki-makro-foto-1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39952" y="5589240"/>
            <a:ext cx="720080" cy="576064"/>
          </a:xfrm>
          <a:prstGeom prst="rect">
            <a:avLst/>
          </a:prstGeom>
          <a:noFill/>
        </p:spPr>
      </p:pic>
      <p:pic>
        <p:nvPicPr>
          <p:cNvPr id="1033" name="Picture 9" descr="C:\Users\Седрик\Desktop\snezhinki-makro-foto-1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44208" y="4797152"/>
            <a:ext cx="654894" cy="64807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771800" y="1772816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Много с числами хлопот,</a:t>
            </a:r>
          </a:p>
          <a:p>
            <a:r>
              <a:rPr lang="ru-RU" sz="2400" b="1" dirty="0" smtClean="0"/>
              <a:t>Уж такой они народ.</a:t>
            </a:r>
          </a:p>
          <a:p>
            <a:r>
              <a:rPr lang="ru-RU" sz="2400" b="1" dirty="0" smtClean="0"/>
              <a:t>Ну а если встанут в ряд,</a:t>
            </a:r>
          </a:p>
          <a:p>
            <a:r>
              <a:rPr lang="ru-RU" sz="2400" b="1" dirty="0" smtClean="0"/>
              <a:t>То с тобой заговорят.</a:t>
            </a:r>
          </a:p>
          <a:p>
            <a:r>
              <a:rPr lang="ru-RU" sz="2400" b="1" dirty="0" smtClean="0"/>
              <a:t>Ты внимательно смотри</a:t>
            </a:r>
          </a:p>
          <a:p>
            <a:r>
              <a:rPr lang="ru-RU" sz="2400" b="1" dirty="0" smtClean="0"/>
              <a:t>Эти дроби все прочти.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59832" y="620688"/>
            <a:ext cx="534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220072" y="9087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graphicFrame>
        <p:nvGraphicFramePr>
          <p:cNvPr id="28" name="Объект 27"/>
          <p:cNvGraphicFramePr>
            <a:graphicFrameLocks noChangeAspect="1"/>
          </p:cNvGraphicFramePr>
          <p:nvPr/>
        </p:nvGraphicFramePr>
        <p:xfrm>
          <a:off x="1403648" y="1340768"/>
          <a:ext cx="6092825" cy="4064000"/>
        </p:xfrm>
        <a:graphic>
          <a:graphicData uri="http://schemas.openxmlformats.org/presentationml/2006/ole">
            <p:oleObj spid="_x0000_s1026" name="Документ" r:id="rId14" imgW="6093105" imgH="4064120" progId="Word.Document.12">
              <p:embed/>
            </p:oleObj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graphicFrame>
        <p:nvGraphicFramePr>
          <p:cNvPr id="33" name="Объект 32"/>
          <p:cNvGraphicFramePr>
            <a:graphicFrameLocks noChangeAspect="1"/>
          </p:cNvGraphicFramePr>
          <p:nvPr/>
        </p:nvGraphicFramePr>
        <p:xfrm>
          <a:off x="6062663" y="1385888"/>
          <a:ext cx="1560512" cy="4086225"/>
        </p:xfrm>
        <a:graphic>
          <a:graphicData uri="http://schemas.openxmlformats.org/presentationml/2006/ole">
            <p:oleObj spid="_x0000_s1030" name="Документ" r:id="rId16" imgW="1561068" imgH="4085985" progId="Word.Document.12">
              <p:embed/>
            </p:oleObj>
          </a:graphicData>
        </a:graphic>
      </p:graphicFrame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graphicFrame>
        <p:nvGraphicFramePr>
          <p:cNvPr id="40" name="Объект 39"/>
          <p:cNvGraphicFramePr>
            <a:graphicFrameLocks noChangeAspect="1"/>
          </p:cNvGraphicFramePr>
          <p:nvPr/>
        </p:nvGraphicFramePr>
        <p:xfrm>
          <a:off x="6169025" y="1385888"/>
          <a:ext cx="1454150" cy="4086225"/>
        </p:xfrm>
        <a:graphic>
          <a:graphicData uri="http://schemas.openxmlformats.org/presentationml/2006/ole">
            <p:oleObj spid="_x0000_s1036" name="Документ" r:id="rId18" imgW="1454171" imgH="4085985" progId="Word.Document.12">
              <p:embed/>
            </p:oleObj>
          </a:graphicData>
        </a:graphic>
      </p:graphicFrame>
      <p:graphicFrame>
        <p:nvGraphicFramePr>
          <p:cNvPr id="46" name="Объект 45"/>
          <p:cNvGraphicFramePr>
            <a:graphicFrameLocks noChangeAspect="1"/>
          </p:cNvGraphicFramePr>
          <p:nvPr/>
        </p:nvGraphicFramePr>
        <p:xfrm>
          <a:off x="2555776" y="620688"/>
          <a:ext cx="779661" cy="1656184"/>
        </p:xfrm>
        <a:graphic>
          <a:graphicData uri="http://schemas.openxmlformats.org/presentationml/2006/ole">
            <p:oleObj spid="_x0000_s1044" name="Документ" r:id="rId19" imgW="1355664" imgH="3237215" progId="Word.Document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дрик\Desktop\Zimn_sk_sla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026" name="Picture 2" descr="C:\Users\Седрик\Desktop\snezhinki-makro-foto-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1196752"/>
            <a:ext cx="648072" cy="648072"/>
          </a:xfrm>
          <a:prstGeom prst="rect">
            <a:avLst/>
          </a:prstGeom>
          <a:noFill/>
        </p:spPr>
      </p:pic>
      <p:pic>
        <p:nvPicPr>
          <p:cNvPr id="2" name="Picture 2" descr="C:\Users\Седрик\Desktop\snezhinki-makro-foto-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404664"/>
            <a:ext cx="648072" cy="648073"/>
          </a:xfrm>
          <a:prstGeom prst="rect">
            <a:avLst/>
          </a:prstGeom>
          <a:noFill/>
        </p:spPr>
      </p:pic>
      <p:pic>
        <p:nvPicPr>
          <p:cNvPr id="1027" name="Picture 3" descr="C:\Users\Седрик\Desktop\snezhinki-makro-foto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1196752"/>
            <a:ext cx="648072" cy="576064"/>
          </a:xfrm>
          <a:prstGeom prst="rect">
            <a:avLst/>
          </a:prstGeom>
          <a:noFill/>
        </p:spPr>
      </p:pic>
      <p:pic>
        <p:nvPicPr>
          <p:cNvPr id="1028" name="Picture 4" descr="C:\Users\Седрик\Desktop\snezhinki-makro-foto-1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2996952"/>
            <a:ext cx="648072" cy="648072"/>
          </a:xfrm>
          <a:prstGeom prst="rect">
            <a:avLst/>
          </a:prstGeom>
          <a:noFill/>
        </p:spPr>
      </p:pic>
      <p:pic>
        <p:nvPicPr>
          <p:cNvPr id="1029" name="Picture 5" descr="C:\Users\Седрик\Desktop\snezhinki-makro-foto-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304" y="2924944"/>
            <a:ext cx="720080" cy="720080"/>
          </a:xfrm>
          <a:prstGeom prst="rect">
            <a:avLst/>
          </a:prstGeom>
          <a:noFill/>
        </p:spPr>
      </p:pic>
      <p:pic>
        <p:nvPicPr>
          <p:cNvPr id="1030" name="Picture 6" descr="C:\Users\Седрик\Desktop\snezhinki-makro-foto-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7704" y="4797152"/>
            <a:ext cx="720079" cy="576064"/>
          </a:xfrm>
          <a:prstGeom prst="rect">
            <a:avLst/>
          </a:prstGeom>
          <a:noFill/>
        </p:spPr>
      </p:pic>
      <p:pic>
        <p:nvPicPr>
          <p:cNvPr id="1031" name="Picture 7" descr="C:\Users\Седрик\Desktop\snezhinki-makro-foto-1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39952" y="5589240"/>
            <a:ext cx="720080" cy="576064"/>
          </a:xfrm>
          <a:prstGeom prst="rect">
            <a:avLst/>
          </a:prstGeom>
          <a:noFill/>
        </p:spPr>
      </p:pic>
      <p:pic>
        <p:nvPicPr>
          <p:cNvPr id="1033" name="Picture 9" descr="C:\Users\Седрик\Desktop\snezhinki-makro-foto-1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44208" y="4797152"/>
            <a:ext cx="654894" cy="64807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771800" y="1772816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Много с числами хлопот,</a:t>
            </a:r>
          </a:p>
          <a:p>
            <a:r>
              <a:rPr lang="ru-RU" sz="2400" b="1" dirty="0" smtClean="0"/>
              <a:t>Уж такой они народ.</a:t>
            </a:r>
          </a:p>
          <a:p>
            <a:r>
              <a:rPr lang="ru-RU" sz="2400" b="1" dirty="0" smtClean="0"/>
              <a:t>Ну а если встанут в ряд,</a:t>
            </a:r>
          </a:p>
          <a:p>
            <a:r>
              <a:rPr lang="ru-RU" sz="2400" b="1" dirty="0" smtClean="0"/>
              <a:t>То с тобой заговорят.</a:t>
            </a:r>
          </a:p>
          <a:p>
            <a:r>
              <a:rPr lang="ru-RU" sz="2400" b="1" dirty="0" smtClean="0"/>
              <a:t>Ты внимательно смотри</a:t>
            </a:r>
          </a:p>
          <a:p>
            <a:r>
              <a:rPr lang="ru-RU" sz="2400" b="1" dirty="0" smtClean="0"/>
              <a:t>Эти дроби все прочти.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59832" y="620688"/>
            <a:ext cx="534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220072" y="9087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graphicFrame>
        <p:nvGraphicFramePr>
          <p:cNvPr id="28" name="Объект 27"/>
          <p:cNvGraphicFramePr>
            <a:graphicFrameLocks noChangeAspect="1"/>
          </p:cNvGraphicFramePr>
          <p:nvPr/>
        </p:nvGraphicFramePr>
        <p:xfrm>
          <a:off x="1403648" y="1340768"/>
          <a:ext cx="6092825" cy="4064000"/>
        </p:xfrm>
        <a:graphic>
          <a:graphicData uri="http://schemas.openxmlformats.org/presentationml/2006/ole">
            <p:oleObj spid="_x0000_s25602" name="Документ" r:id="rId14" imgW="6093105" imgH="4064120" progId="Word.Document.12">
              <p:embed/>
            </p:oleObj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graphicFrame>
        <p:nvGraphicFramePr>
          <p:cNvPr id="33" name="Объект 32"/>
          <p:cNvGraphicFramePr>
            <a:graphicFrameLocks noChangeAspect="1"/>
          </p:cNvGraphicFramePr>
          <p:nvPr/>
        </p:nvGraphicFramePr>
        <p:xfrm>
          <a:off x="6062663" y="1385888"/>
          <a:ext cx="1560512" cy="4086225"/>
        </p:xfrm>
        <a:graphic>
          <a:graphicData uri="http://schemas.openxmlformats.org/presentationml/2006/ole">
            <p:oleObj spid="_x0000_s25603" name="Документ" r:id="rId16" imgW="1561068" imgH="4085985" progId="Word.Document.12">
              <p:embed/>
            </p:oleObj>
          </a:graphicData>
        </a:graphic>
      </p:graphicFrame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graphicFrame>
        <p:nvGraphicFramePr>
          <p:cNvPr id="40" name="Объект 39"/>
          <p:cNvGraphicFramePr>
            <a:graphicFrameLocks noChangeAspect="1"/>
          </p:cNvGraphicFramePr>
          <p:nvPr/>
        </p:nvGraphicFramePr>
        <p:xfrm>
          <a:off x="6169025" y="1385888"/>
          <a:ext cx="1454150" cy="4086225"/>
        </p:xfrm>
        <a:graphic>
          <a:graphicData uri="http://schemas.openxmlformats.org/presentationml/2006/ole">
            <p:oleObj spid="_x0000_s25604" name="Документ" r:id="rId18" imgW="1454171" imgH="4085985" progId="Word.Document.12">
              <p:embed/>
            </p:oleObj>
          </a:graphicData>
        </a:graphic>
      </p:graphicFrame>
      <p:graphicFrame>
        <p:nvGraphicFramePr>
          <p:cNvPr id="41" name="Объект 40"/>
          <p:cNvGraphicFramePr>
            <a:graphicFrameLocks noChangeAspect="1"/>
          </p:cNvGraphicFramePr>
          <p:nvPr/>
        </p:nvGraphicFramePr>
        <p:xfrm>
          <a:off x="5508104" y="548680"/>
          <a:ext cx="864096" cy="2448272"/>
        </p:xfrm>
        <a:graphic>
          <a:graphicData uri="http://schemas.openxmlformats.org/presentationml/2006/ole">
            <p:oleObj spid="_x0000_s25605" name="Документ" r:id="rId19" imgW="1682541" imgH="4085985" progId="Word.Document.12">
              <p:embed/>
            </p:oleObj>
          </a:graphicData>
        </a:graphic>
      </p:graphicFrame>
      <p:graphicFrame>
        <p:nvGraphicFramePr>
          <p:cNvPr id="46" name="Объект 45"/>
          <p:cNvGraphicFramePr>
            <a:graphicFrameLocks noChangeAspect="1"/>
          </p:cNvGraphicFramePr>
          <p:nvPr/>
        </p:nvGraphicFramePr>
        <p:xfrm>
          <a:off x="2555776" y="620688"/>
          <a:ext cx="779661" cy="1656184"/>
        </p:xfrm>
        <a:graphic>
          <a:graphicData uri="http://schemas.openxmlformats.org/presentationml/2006/ole">
            <p:oleObj spid="_x0000_s25612" name="Документ" r:id="rId20" imgW="1355664" imgH="3237215" progId="Word.Document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дрик\Desktop\Zimn_sk_sla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026" name="Picture 2" descr="C:\Users\Седрик\Desktop\snezhinki-makro-foto-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1196752"/>
            <a:ext cx="648072" cy="648072"/>
          </a:xfrm>
          <a:prstGeom prst="rect">
            <a:avLst/>
          </a:prstGeom>
          <a:noFill/>
        </p:spPr>
      </p:pic>
      <p:pic>
        <p:nvPicPr>
          <p:cNvPr id="2" name="Picture 2" descr="C:\Users\Седрик\Desktop\snezhinki-makro-foto-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404664"/>
            <a:ext cx="648072" cy="648073"/>
          </a:xfrm>
          <a:prstGeom prst="rect">
            <a:avLst/>
          </a:prstGeom>
          <a:noFill/>
        </p:spPr>
      </p:pic>
      <p:pic>
        <p:nvPicPr>
          <p:cNvPr id="1027" name="Picture 3" descr="C:\Users\Седрик\Desktop\snezhinki-makro-foto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1196752"/>
            <a:ext cx="648072" cy="576064"/>
          </a:xfrm>
          <a:prstGeom prst="rect">
            <a:avLst/>
          </a:prstGeom>
          <a:noFill/>
        </p:spPr>
      </p:pic>
      <p:pic>
        <p:nvPicPr>
          <p:cNvPr id="1028" name="Picture 4" descr="C:\Users\Седрик\Desktop\snezhinki-makro-foto-1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2996952"/>
            <a:ext cx="648072" cy="648072"/>
          </a:xfrm>
          <a:prstGeom prst="rect">
            <a:avLst/>
          </a:prstGeom>
          <a:noFill/>
        </p:spPr>
      </p:pic>
      <p:pic>
        <p:nvPicPr>
          <p:cNvPr id="1029" name="Picture 5" descr="C:\Users\Седрик\Desktop\snezhinki-makro-foto-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304" y="2924944"/>
            <a:ext cx="720080" cy="720080"/>
          </a:xfrm>
          <a:prstGeom prst="rect">
            <a:avLst/>
          </a:prstGeom>
          <a:noFill/>
        </p:spPr>
      </p:pic>
      <p:pic>
        <p:nvPicPr>
          <p:cNvPr id="1030" name="Picture 6" descr="C:\Users\Седрик\Desktop\snezhinki-makro-foto-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7704" y="4797152"/>
            <a:ext cx="720079" cy="576064"/>
          </a:xfrm>
          <a:prstGeom prst="rect">
            <a:avLst/>
          </a:prstGeom>
          <a:noFill/>
        </p:spPr>
      </p:pic>
      <p:pic>
        <p:nvPicPr>
          <p:cNvPr id="1031" name="Picture 7" descr="C:\Users\Седрик\Desktop\snezhinki-makro-foto-1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39952" y="5589240"/>
            <a:ext cx="720080" cy="576064"/>
          </a:xfrm>
          <a:prstGeom prst="rect">
            <a:avLst/>
          </a:prstGeom>
          <a:noFill/>
        </p:spPr>
      </p:pic>
      <p:pic>
        <p:nvPicPr>
          <p:cNvPr id="1033" name="Picture 9" descr="C:\Users\Седрик\Desktop\snezhinki-makro-foto-1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44208" y="4797152"/>
            <a:ext cx="654894" cy="64807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771800" y="1772816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Много с числами хлопот,</a:t>
            </a:r>
          </a:p>
          <a:p>
            <a:r>
              <a:rPr lang="ru-RU" sz="2400" b="1" dirty="0" smtClean="0"/>
              <a:t>Уж такой они народ.</a:t>
            </a:r>
          </a:p>
          <a:p>
            <a:r>
              <a:rPr lang="ru-RU" sz="2400" b="1" dirty="0" smtClean="0"/>
              <a:t>Ну а если встанут в ряд,</a:t>
            </a:r>
          </a:p>
          <a:p>
            <a:r>
              <a:rPr lang="ru-RU" sz="2400" b="1" dirty="0" smtClean="0"/>
              <a:t>То с тобой заговорят.</a:t>
            </a:r>
          </a:p>
          <a:p>
            <a:r>
              <a:rPr lang="ru-RU" sz="2400" b="1" dirty="0" smtClean="0"/>
              <a:t>Ты внимательно смотри</a:t>
            </a:r>
          </a:p>
          <a:p>
            <a:r>
              <a:rPr lang="ru-RU" sz="2400" b="1" dirty="0" smtClean="0"/>
              <a:t>Эти дроби все прочти.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59832" y="620688"/>
            <a:ext cx="534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220072" y="9087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graphicFrame>
        <p:nvGraphicFramePr>
          <p:cNvPr id="28" name="Объект 27"/>
          <p:cNvGraphicFramePr>
            <a:graphicFrameLocks noChangeAspect="1"/>
          </p:cNvGraphicFramePr>
          <p:nvPr/>
        </p:nvGraphicFramePr>
        <p:xfrm>
          <a:off x="1403648" y="1340768"/>
          <a:ext cx="6092825" cy="4064000"/>
        </p:xfrm>
        <a:graphic>
          <a:graphicData uri="http://schemas.openxmlformats.org/presentationml/2006/ole">
            <p:oleObj spid="_x0000_s23554" name="Документ" r:id="rId14" imgW="6093105" imgH="4064120" progId="Word.Document.12">
              <p:embed/>
            </p:oleObj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graphicFrame>
        <p:nvGraphicFramePr>
          <p:cNvPr id="33" name="Объект 32"/>
          <p:cNvGraphicFramePr>
            <a:graphicFrameLocks noChangeAspect="1"/>
          </p:cNvGraphicFramePr>
          <p:nvPr/>
        </p:nvGraphicFramePr>
        <p:xfrm>
          <a:off x="6062663" y="1385888"/>
          <a:ext cx="1560512" cy="4086225"/>
        </p:xfrm>
        <a:graphic>
          <a:graphicData uri="http://schemas.openxmlformats.org/presentationml/2006/ole">
            <p:oleObj spid="_x0000_s23555" name="Документ" r:id="rId16" imgW="1561068" imgH="4085985" progId="Word.Document.12">
              <p:embed/>
            </p:oleObj>
          </a:graphicData>
        </a:graphic>
      </p:graphicFrame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graphicFrame>
        <p:nvGraphicFramePr>
          <p:cNvPr id="40" name="Объект 39"/>
          <p:cNvGraphicFramePr>
            <a:graphicFrameLocks noChangeAspect="1"/>
          </p:cNvGraphicFramePr>
          <p:nvPr/>
        </p:nvGraphicFramePr>
        <p:xfrm>
          <a:off x="6169025" y="1385888"/>
          <a:ext cx="1454150" cy="4086225"/>
        </p:xfrm>
        <a:graphic>
          <a:graphicData uri="http://schemas.openxmlformats.org/presentationml/2006/ole">
            <p:oleObj spid="_x0000_s23556" name="Документ" r:id="rId18" imgW="1454171" imgH="4085985" progId="Word.Document.12">
              <p:embed/>
            </p:oleObj>
          </a:graphicData>
        </a:graphic>
      </p:graphicFrame>
      <p:graphicFrame>
        <p:nvGraphicFramePr>
          <p:cNvPr id="41" name="Объект 40"/>
          <p:cNvGraphicFramePr>
            <a:graphicFrameLocks noChangeAspect="1"/>
          </p:cNvGraphicFramePr>
          <p:nvPr/>
        </p:nvGraphicFramePr>
        <p:xfrm>
          <a:off x="5508104" y="548680"/>
          <a:ext cx="864096" cy="2448272"/>
        </p:xfrm>
        <a:graphic>
          <a:graphicData uri="http://schemas.openxmlformats.org/presentationml/2006/ole">
            <p:oleObj spid="_x0000_s23557" name="Документ" r:id="rId19" imgW="1682541" imgH="4085985" progId="Word.Document.12">
              <p:embed/>
            </p:oleObj>
          </a:graphicData>
        </a:graphic>
      </p:graphicFrame>
      <p:graphicFrame>
        <p:nvGraphicFramePr>
          <p:cNvPr id="42" name="Объект 41"/>
          <p:cNvGraphicFramePr>
            <a:graphicFrameLocks noChangeAspect="1"/>
          </p:cNvGraphicFramePr>
          <p:nvPr/>
        </p:nvGraphicFramePr>
        <p:xfrm>
          <a:off x="7020272" y="1988840"/>
          <a:ext cx="594966" cy="1512168"/>
        </p:xfrm>
        <a:graphic>
          <a:graphicData uri="http://schemas.openxmlformats.org/presentationml/2006/ole">
            <p:oleObj spid="_x0000_s23558" name="Документ" r:id="rId20" imgW="1041933" imgH="2553931" progId="Word.Document.12">
              <p:embed/>
            </p:oleObj>
          </a:graphicData>
        </a:graphic>
      </p:graphicFrame>
      <p:graphicFrame>
        <p:nvGraphicFramePr>
          <p:cNvPr id="46" name="Объект 45"/>
          <p:cNvGraphicFramePr>
            <a:graphicFrameLocks noChangeAspect="1"/>
          </p:cNvGraphicFramePr>
          <p:nvPr/>
        </p:nvGraphicFramePr>
        <p:xfrm>
          <a:off x="2555776" y="620688"/>
          <a:ext cx="779661" cy="1656184"/>
        </p:xfrm>
        <a:graphic>
          <a:graphicData uri="http://schemas.openxmlformats.org/presentationml/2006/ole">
            <p:oleObj spid="_x0000_s23564" name="Документ" r:id="rId21" imgW="1355664" imgH="3237215" progId="Word.Document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дрик\Desktop\Zimn_sk_sla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026" name="Picture 2" descr="C:\Users\Седрик\Desktop\snezhinki-makro-foto-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1196752"/>
            <a:ext cx="648072" cy="648072"/>
          </a:xfrm>
          <a:prstGeom prst="rect">
            <a:avLst/>
          </a:prstGeom>
          <a:noFill/>
        </p:spPr>
      </p:pic>
      <p:pic>
        <p:nvPicPr>
          <p:cNvPr id="2" name="Picture 2" descr="C:\Users\Седрик\Desktop\snezhinki-makro-foto-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404664"/>
            <a:ext cx="648072" cy="648073"/>
          </a:xfrm>
          <a:prstGeom prst="rect">
            <a:avLst/>
          </a:prstGeom>
          <a:noFill/>
        </p:spPr>
      </p:pic>
      <p:pic>
        <p:nvPicPr>
          <p:cNvPr id="1027" name="Picture 3" descr="C:\Users\Седрик\Desktop\snezhinki-makro-foto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1196752"/>
            <a:ext cx="648072" cy="576064"/>
          </a:xfrm>
          <a:prstGeom prst="rect">
            <a:avLst/>
          </a:prstGeom>
          <a:noFill/>
        </p:spPr>
      </p:pic>
      <p:pic>
        <p:nvPicPr>
          <p:cNvPr id="1028" name="Picture 4" descr="C:\Users\Седрик\Desktop\snezhinki-makro-foto-1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2996952"/>
            <a:ext cx="648072" cy="648072"/>
          </a:xfrm>
          <a:prstGeom prst="rect">
            <a:avLst/>
          </a:prstGeom>
          <a:noFill/>
        </p:spPr>
      </p:pic>
      <p:pic>
        <p:nvPicPr>
          <p:cNvPr id="1029" name="Picture 5" descr="C:\Users\Седрик\Desktop\snezhinki-makro-foto-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304" y="2924944"/>
            <a:ext cx="720080" cy="720080"/>
          </a:xfrm>
          <a:prstGeom prst="rect">
            <a:avLst/>
          </a:prstGeom>
          <a:noFill/>
        </p:spPr>
      </p:pic>
      <p:pic>
        <p:nvPicPr>
          <p:cNvPr id="1030" name="Picture 6" descr="C:\Users\Седрик\Desktop\snezhinki-makro-foto-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7704" y="4797152"/>
            <a:ext cx="720079" cy="576064"/>
          </a:xfrm>
          <a:prstGeom prst="rect">
            <a:avLst/>
          </a:prstGeom>
          <a:noFill/>
        </p:spPr>
      </p:pic>
      <p:pic>
        <p:nvPicPr>
          <p:cNvPr id="1031" name="Picture 7" descr="C:\Users\Седрик\Desktop\snezhinki-makro-foto-1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39952" y="5589240"/>
            <a:ext cx="720080" cy="576064"/>
          </a:xfrm>
          <a:prstGeom prst="rect">
            <a:avLst/>
          </a:prstGeom>
          <a:noFill/>
        </p:spPr>
      </p:pic>
      <p:pic>
        <p:nvPicPr>
          <p:cNvPr id="1033" name="Picture 9" descr="C:\Users\Седрик\Desktop\snezhinki-makro-foto-1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44208" y="4797152"/>
            <a:ext cx="654894" cy="64807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771800" y="1772816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Много с числами хлопот,</a:t>
            </a:r>
          </a:p>
          <a:p>
            <a:r>
              <a:rPr lang="ru-RU" sz="2400" b="1" dirty="0" smtClean="0"/>
              <a:t>Уж такой они народ.</a:t>
            </a:r>
          </a:p>
          <a:p>
            <a:r>
              <a:rPr lang="ru-RU" sz="2400" b="1" dirty="0" smtClean="0"/>
              <a:t>Ну а если встанут в ряд,</a:t>
            </a:r>
          </a:p>
          <a:p>
            <a:r>
              <a:rPr lang="ru-RU" sz="2400" b="1" dirty="0" smtClean="0"/>
              <a:t>То с тобой заговорят.</a:t>
            </a:r>
          </a:p>
          <a:p>
            <a:r>
              <a:rPr lang="ru-RU" sz="2400" b="1" dirty="0" smtClean="0"/>
              <a:t>Ты внимательно смотри</a:t>
            </a:r>
          </a:p>
          <a:p>
            <a:r>
              <a:rPr lang="ru-RU" sz="2400" b="1" dirty="0" smtClean="0"/>
              <a:t>Эти дроби все прочти.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59832" y="620688"/>
            <a:ext cx="534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220072" y="9087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graphicFrame>
        <p:nvGraphicFramePr>
          <p:cNvPr id="28" name="Объект 27"/>
          <p:cNvGraphicFramePr>
            <a:graphicFrameLocks noChangeAspect="1"/>
          </p:cNvGraphicFramePr>
          <p:nvPr/>
        </p:nvGraphicFramePr>
        <p:xfrm>
          <a:off x="1403648" y="1340768"/>
          <a:ext cx="6092825" cy="4064000"/>
        </p:xfrm>
        <a:graphic>
          <a:graphicData uri="http://schemas.openxmlformats.org/presentationml/2006/ole">
            <p:oleObj spid="_x0000_s22530" name="Документ" r:id="rId14" imgW="6093105" imgH="4064120" progId="Word.Document.12">
              <p:embed/>
            </p:oleObj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graphicFrame>
        <p:nvGraphicFramePr>
          <p:cNvPr id="33" name="Объект 32"/>
          <p:cNvGraphicFramePr>
            <a:graphicFrameLocks noChangeAspect="1"/>
          </p:cNvGraphicFramePr>
          <p:nvPr/>
        </p:nvGraphicFramePr>
        <p:xfrm>
          <a:off x="6062663" y="1385888"/>
          <a:ext cx="1560512" cy="4086225"/>
        </p:xfrm>
        <a:graphic>
          <a:graphicData uri="http://schemas.openxmlformats.org/presentationml/2006/ole">
            <p:oleObj spid="_x0000_s22531" name="Документ" r:id="rId16" imgW="1561068" imgH="4085985" progId="Word.Document.12">
              <p:embed/>
            </p:oleObj>
          </a:graphicData>
        </a:graphic>
      </p:graphicFrame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6200" cy="342900"/>
          </a:xfrm>
          <a:prstGeom prst="rect">
            <a:avLst/>
          </a:prstGeom>
          <a:noFill/>
        </p:spPr>
      </p:pic>
      <p:graphicFrame>
        <p:nvGraphicFramePr>
          <p:cNvPr id="40" name="Объект 39"/>
          <p:cNvGraphicFramePr>
            <a:graphicFrameLocks noChangeAspect="1"/>
          </p:cNvGraphicFramePr>
          <p:nvPr/>
        </p:nvGraphicFramePr>
        <p:xfrm>
          <a:off x="6169025" y="1385888"/>
          <a:ext cx="1454150" cy="4086225"/>
        </p:xfrm>
        <a:graphic>
          <a:graphicData uri="http://schemas.openxmlformats.org/presentationml/2006/ole">
            <p:oleObj spid="_x0000_s22532" name="Документ" r:id="rId18" imgW="1454171" imgH="4085985" progId="Word.Document.12">
              <p:embed/>
            </p:oleObj>
          </a:graphicData>
        </a:graphic>
      </p:graphicFrame>
      <p:graphicFrame>
        <p:nvGraphicFramePr>
          <p:cNvPr id="41" name="Объект 40"/>
          <p:cNvGraphicFramePr>
            <a:graphicFrameLocks noChangeAspect="1"/>
          </p:cNvGraphicFramePr>
          <p:nvPr/>
        </p:nvGraphicFramePr>
        <p:xfrm>
          <a:off x="5508104" y="548680"/>
          <a:ext cx="864096" cy="2448272"/>
        </p:xfrm>
        <a:graphic>
          <a:graphicData uri="http://schemas.openxmlformats.org/presentationml/2006/ole">
            <p:oleObj spid="_x0000_s22533" name="Документ" r:id="rId19" imgW="1682541" imgH="4085985" progId="Word.Document.12">
              <p:embed/>
            </p:oleObj>
          </a:graphicData>
        </a:graphic>
      </p:graphicFrame>
      <p:graphicFrame>
        <p:nvGraphicFramePr>
          <p:cNvPr id="42" name="Объект 41"/>
          <p:cNvGraphicFramePr>
            <a:graphicFrameLocks noChangeAspect="1"/>
          </p:cNvGraphicFramePr>
          <p:nvPr/>
        </p:nvGraphicFramePr>
        <p:xfrm>
          <a:off x="7020272" y="1988840"/>
          <a:ext cx="594966" cy="1512168"/>
        </p:xfrm>
        <a:graphic>
          <a:graphicData uri="http://schemas.openxmlformats.org/presentationml/2006/ole">
            <p:oleObj spid="_x0000_s22534" name="Документ" r:id="rId20" imgW="1041933" imgH="2553931" progId="Word.Document.12">
              <p:embed/>
            </p:oleObj>
          </a:graphicData>
        </a:graphic>
      </p:graphicFrame>
      <p:graphicFrame>
        <p:nvGraphicFramePr>
          <p:cNvPr id="43" name="Объект 42"/>
          <p:cNvGraphicFramePr>
            <a:graphicFrameLocks noChangeAspect="1"/>
          </p:cNvGraphicFramePr>
          <p:nvPr/>
        </p:nvGraphicFramePr>
        <p:xfrm>
          <a:off x="6804248" y="3717032"/>
          <a:ext cx="864096" cy="1728192"/>
        </p:xfrm>
        <a:graphic>
          <a:graphicData uri="http://schemas.openxmlformats.org/presentationml/2006/ole">
            <p:oleObj spid="_x0000_s22535" name="Документ" r:id="rId21" imgW="1773013" imgH="2738544" progId="Word.Document.12">
              <p:embed/>
            </p:oleObj>
          </a:graphicData>
        </a:graphic>
      </p:graphicFrame>
      <p:graphicFrame>
        <p:nvGraphicFramePr>
          <p:cNvPr id="46" name="Объект 45"/>
          <p:cNvGraphicFramePr>
            <a:graphicFrameLocks noChangeAspect="1"/>
          </p:cNvGraphicFramePr>
          <p:nvPr/>
        </p:nvGraphicFramePr>
        <p:xfrm>
          <a:off x="2555776" y="620688"/>
          <a:ext cx="779661" cy="1656184"/>
        </p:xfrm>
        <a:graphic>
          <a:graphicData uri="http://schemas.openxmlformats.org/presentationml/2006/ole">
            <p:oleObj spid="_x0000_s22540" name="Документ" r:id="rId22" imgW="1355664" imgH="3237215" progId="Word.Document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</TotalTime>
  <Words>614</Words>
  <Application>Microsoft Office PowerPoint</Application>
  <PresentationFormat>Экран (4:3)</PresentationFormat>
  <Paragraphs>137</Paragraphs>
  <Slides>23</Slides>
  <Notes>8</Notes>
  <HiddenSlides>0</HiddenSlides>
  <MMClips>4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Тема Office</vt:lpstr>
      <vt:lpstr>Документ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svetlana</dc:creator>
  <cp:lastModifiedBy>Sedrik</cp:lastModifiedBy>
  <cp:revision>126</cp:revision>
  <dcterms:created xsi:type="dcterms:W3CDTF">2012-01-23T17:10:02Z</dcterms:created>
  <dcterms:modified xsi:type="dcterms:W3CDTF">2012-01-31T07:53:15Z</dcterms:modified>
</cp:coreProperties>
</file>