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76681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746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19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1158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079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505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5408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8554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144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257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0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6052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82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5%D0%BB%D0%B5%D1%86%D0%BA%D0%B8%D0%B9_%D1%80%D0%B0%D0%B9%D0%BE%D0%BD" TargetMode="External"/><Relationship Id="rId3" Type="http://schemas.openxmlformats.org/officeDocument/2006/relationships/hyperlink" Target="https://ru.wikipedia.org/wiki/21_%D1%8F%D0%BD%D0%B2%D0%B0%D1%80%D1%8F" TargetMode="External"/><Relationship Id="rId7" Type="http://schemas.openxmlformats.org/officeDocument/2006/relationships/hyperlink" Target="https://ru.wikipedia.org/wiki/%D0%9E%D1%80%D0%BB%D0%BE%D0%B2%D1%81%D0%BA%D0%B0%D1%8F_%D0%B3%D1%83%D0%B1%D0%B5%D1%80%D0%BD%D0%B8%D1%8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5%D0%BB%D0%B5%D1%86%D0%BA%D0%B8%D0%B9_%D1%83%D0%B5%D0%B7%D0%B4" TargetMode="External"/><Relationship Id="rId11" Type="http://schemas.openxmlformats.org/officeDocument/2006/relationships/image" Target="../media/image3.jpg"/><Relationship Id="rId5" Type="http://schemas.openxmlformats.org/officeDocument/2006/relationships/hyperlink" Target="https://ru.wikipedia.org/wiki/1873_%D0%B3%D0%BE%D0%B4" TargetMode="External"/><Relationship Id="rId10" Type="http://schemas.openxmlformats.org/officeDocument/2006/relationships/hyperlink" Target="https://ru.wikipedia.org/wiki/%D0%A5%D1%80%D1%83%D1%89%D1%91%D0%B2%D0%BE-%D0%9B%D1%91%D0%B2%D1%88%D0%B8%D0%BD%D0%BE" TargetMode="External"/><Relationship Id="rId4" Type="http://schemas.openxmlformats.org/officeDocument/2006/relationships/hyperlink" Target="https://ru.wikipedia.org/wiki/4_%D1%84%D0%B5%D0%B2%D1%80%D0%B0%D0%BB%D1%8F" TargetMode="External"/><Relationship Id="rId9" Type="http://schemas.openxmlformats.org/officeDocument/2006/relationships/hyperlink" Target="https://ru.wikipedia.org/wiki/%D0%9B%D0%B8%D0%BF%D0%B5%D1%86%D0%BA%D0%B0%D1%8F_%D0%BE%D0%B1%D0%BB%D0%B0%D1%81%D1%82%D1%8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am4o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wisdoms.ru/avt/b201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itaty.info/tema/budushe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itaty.info/tema/nastoyashe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Михаил Михайлович Пришвин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урок литературного чтения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3 класс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766450" y="712975"/>
            <a:ext cx="7744774" cy="3805550"/>
          </a:xfrm>
          <a:prstGeom prst="flowChartPunchedTap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457200" rtl="0">
              <a:spcBef>
                <a:spcPts val="0"/>
              </a:spcBef>
              <a:buNone/>
            </a:pPr>
            <a:r>
              <a:rPr lang="ru" sz="3000">
                <a:solidFill>
                  <a:srgbClr val="1B20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“Охранять природу — значит охранять Родину.”</a:t>
            </a:r>
          </a:p>
          <a:p>
            <a:pPr algn="r">
              <a:spcBef>
                <a:spcPts val="0"/>
              </a:spcBef>
              <a:buNone/>
            </a:pPr>
            <a:r>
              <a:rPr lang="ru" sz="3000">
                <a:solidFill>
                  <a:srgbClr val="1B202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М. Пришвин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250" y="117200"/>
            <a:ext cx="1905000" cy="316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7000" y="188625"/>
            <a:ext cx="1905000" cy="30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5975" y="117200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5150" y="1817000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15450" y="117200"/>
            <a:ext cx="20955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99575" y="2136075"/>
            <a:ext cx="1905000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907325" y="1936050"/>
            <a:ext cx="1905000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15075" y="2021775"/>
            <a:ext cx="1905000" cy="282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07287" y="1240475"/>
            <a:ext cx="19050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96075" y="222800"/>
            <a:ext cx="8546875" cy="4616575"/>
          </a:xfrm>
          <a:prstGeom prst="flowChartPunchedTap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ru" sz="3000">
                <a:solidFill>
                  <a:srgbClr val="333333"/>
                </a:solidFill>
              </a:rPr>
              <a:t>«Родина, как я её понимаю, - записал М.М.Пришвин в своём дневнике, - не есть что-то этнографическое или ландшафтное, к чему я теперь прислоняюсь. Для меня Родина – все, что я сейчас люблю и за что борюсь...»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М. М. Пришвин (1873 - 1954)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5350" y="0"/>
            <a:ext cx="3433325" cy="440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8225" y="561475"/>
            <a:ext cx="7807149" cy="3431225"/>
          </a:xfrm>
          <a:prstGeom prst="flowChartPunchedTap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>
                <a:solidFill>
                  <a:srgbClr val="333333"/>
                </a:solidFill>
              </a:rPr>
              <a:t> «Пишу о природе, сам же только о людях и думаю», - утверждал М.М.Пришвин.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196050" y="222800"/>
            <a:ext cx="6149475" cy="4224424"/>
          </a:xfrm>
          <a:prstGeom prst="flowChartPunchedTap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457200" rtl="0">
              <a:spcBef>
                <a:spcPts val="0"/>
              </a:spcBef>
              <a:buNone/>
            </a:pPr>
            <a:r>
              <a:rPr lang="ru" sz="2400"/>
              <a:t>“Если бы природа могла чувствовать благодарность к человеку за то, что он проник в её жизнь и воспел её, то прежде всего эта благодарность выпала бы на долю Михаила Пришвина”</a:t>
            </a:r>
          </a:p>
          <a:p>
            <a:pPr algn="r">
              <a:spcBef>
                <a:spcPts val="0"/>
              </a:spcBef>
              <a:buNone/>
            </a:pPr>
            <a:r>
              <a:rPr lang="ru" sz="2400"/>
              <a:t>Константин Паустовский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2700" y="606000"/>
            <a:ext cx="2365075" cy="330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04975" y="347600"/>
            <a:ext cx="5650499" cy="4670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ru" sz="2400"/>
              <a:t>Родился </a:t>
            </a:r>
            <a:r>
              <a:rPr lang="ru" sz="2400">
                <a:hlinkClick r:id="rId3"/>
              </a:rPr>
              <a:t>21 января</a:t>
            </a:r>
            <a:r>
              <a:rPr lang="ru" sz="2400"/>
              <a:t> (</a:t>
            </a:r>
            <a:r>
              <a:rPr lang="ru" sz="2400">
                <a:hlinkClick r:id="rId4"/>
              </a:rPr>
              <a:t>4 февраля</a:t>
            </a:r>
            <a:r>
              <a:rPr lang="ru" sz="2400"/>
              <a:t>) </a:t>
            </a:r>
            <a:r>
              <a:rPr lang="ru" sz="2400">
                <a:hlinkClick r:id="rId5"/>
              </a:rPr>
              <a:t>1873 года</a:t>
            </a:r>
            <a:r>
              <a:rPr lang="ru" sz="2400"/>
              <a:t> в </a:t>
            </a:r>
            <a:r>
              <a:rPr lang="ru" sz="2400">
                <a:hlinkClick r:id="rId6"/>
              </a:rPr>
              <a:t>Елецком уезде</a:t>
            </a:r>
            <a:r>
              <a:rPr lang="ru" sz="2400"/>
              <a:t> </a:t>
            </a:r>
            <a:r>
              <a:rPr lang="ru" sz="2400">
                <a:hlinkClick r:id="rId7"/>
              </a:rPr>
              <a:t>Орловской губернии</a:t>
            </a:r>
            <a:r>
              <a:rPr lang="ru" sz="2400"/>
              <a:t> (ныне </a:t>
            </a:r>
            <a:r>
              <a:rPr lang="ru" sz="2400">
                <a:hlinkClick r:id="rId8"/>
              </a:rPr>
              <a:t>Елецкий район</a:t>
            </a:r>
            <a:r>
              <a:rPr lang="ru"/>
              <a:t> </a:t>
            </a:r>
            <a:r>
              <a:rPr lang="ru" sz="2400">
                <a:hlinkClick r:id="rId9"/>
              </a:rPr>
              <a:t>Липецкой области</a:t>
            </a:r>
            <a:r>
              <a:rPr lang="ru" sz="2400"/>
              <a:t>), в фамильном имении </a:t>
            </a:r>
            <a:r>
              <a:rPr lang="ru" sz="2400">
                <a:hlinkClick r:id="rId10"/>
              </a:rPr>
              <a:t>Хрущёво -Лёвшино</a:t>
            </a:r>
            <a:r>
              <a:rPr lang="ru" sz="2400"/>
              <a:t>, которое в своё время было куплено дедом, преуспевавшим елецким купцом Дмитрием Ивановичем Пришвиным. В семье было пятеро детей (Александр, Николай, Сергей, Лидия и Михаил).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62425" y="588075"/>
            <a:ext cx="3110275" cy="299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/>
              <a:t>Карта Липецкой области (ранее Орловская губерния)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Посмотреть карту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1437" y="0"/>
            <a:ext cx="28479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454525" y="418875"/>
            <a:ext cx="5151300" cy="4233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/>
              <a:t>В 1882 г. Михаил - ученик деревенской начальной школы, в 1883 г. его переводят в Елецкую классическую гимназию, однако конфликт с учителем (будущим знаменитым философом </a:t>
            </a:r>
            <a:r>
              <a:rPr lang="ru" sz="2400">
                <a:hlinkClick r:id="rId4"/>
              </a:rPr>
              <a:t>В. Розановым</a:t>
            </a:r>
            <a:r>
              <a:rPr lang="ru" sz="2400"/>
              <a:t>) послужил причиной его отчисления.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819925" y="730800"/>
            <a:ext cx="7691299" cy="3867925"/>
          </a:xfrm>
          <a:prstGeom prst="flowChartPunchedTap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400"/>
              <a:t>“... Надо мечтать как можно больше, как можно сильнее мечтать, чтобы </a:t>
            </a:r>
            <a:r>
              <a:rPr lang="ru" sz="2400">
                <a:hlinkClick r:id="rId3"/>
              </a:rPr>
              <a:t>будущее</a:t>
            </a:r>
            <a:r>
              <a:rPr lang="ru" sz="2400"/>
              <a:t> обратить в </a:t>
            </a:r>
            <a:r>
              <a:rPr lang="ru" sz="2400">
                <a:hlinkClick r:id="rId4"/>
              </a:rPr>
              <a:t>настоящее</a:t>
            </a:r>
            <a:r>
              <a:rPr lang="ru" sz="2400"/>
              <a:t>.”</a:t>
            </a:r>
          </a:p>
          <a:p>
            <a:pPr algn="r">
              <a:spcBef>
                <a:spcPts val="0"/>
              </a:spcBef>
              <a:buNone/>
            </a:pPr>
            <a:r>
              <a:rPr lang="ru" sz="2400"/>
              <a:t>М. Пришвин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258450" y="258450"/>
            <a:ext cx="8742899" cy="42512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" sz="2400"/>
              <a:t>В 1900 г. Пришвин уезжает в Германию, где до 1902 г. учится в Лейпцигском университете (агрономическое отделение) и возвращается домой с дипломом инженера-землеустроителя. Его трудовая биография началась с должности земского агронома в Клинском и Луганском уездах; работал он и в агитационной лаборатории, в Петровской сельскохозяйственной академии, был секретарем у крупного чиновника в Петербурге. В это время появились в печати его первые труды, посвященные сельскому хозяйству.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Экран (16:9)</PresentationFormat>
  <Paragraphs>17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light-gradient</vt:lpstr>
      <vt:lpstr>Михаил Михайлович Пришвин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Карта Липецкой области (ранее Орловская губерния)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Михайлович Пришвин</dc:title>
  <dc:creator>Настя</dc:creator>
  <cp:lastModifiedBy>Настя</cp:lastModifiedBy>
  <cp:revision>1</cp:revision>
  <dcterms:modified xsi:type="dcterms:W3CDTF">2015-07-06T20:42:41Z</dcterms:modified>
</cp:coreProperties>
</file>