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6" r:id="rId3"/>
    <p:sldId id="257" r:id="rId4"/>
    <p:sldId id="259" r:id="rId5"/>
    <p:sldId id="271" r:id="rId6"/>
    <p:sldId id="270" r:id="rId7"/>
    <p:sldId id="260" r:id="rId8"/>
    <p:sldId id="274" r:id="rId9"/>
    <p:sldId id="264" r:id="rId10"/>
    <p:sldId id="265" r:id="rId11"/>
    <p:sldId id="27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48B50-D686-4327-B46A-F4ACB18088AF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50CC8-E8EB-4320-ABB0-3EC53FBCAC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0CC8-E8EB-4320-ABB0-3EC53FBCAC9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8CF2-AA32-4F51-BA07-99E3246A7052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6EF8-8B3A-44FE-A164-08C40F008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50720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Формирование</a:t>
            </a:r>
          </a:p>
          <a:p>
            <a:pPr algn="ctr"/>
            <a:r>
              <a:rPr lang="ru-RU" sz="4400" dirty="0" smtClean="0"/>
              <a:t>взаимоотношений</a:t>
            </a:r>
          </a:p>
          <a:p>
            <a:pPr algn="ctr"/>
            <a:r>
              <a:rPr lang="ru-RU" sz="4400" dirty="0" smtClean="0"/>
              <a:t>детей </a:t>
            </a:r>
            <a:r>
              <a:rPr lang="ru-RU" sz="4400" dirty="0"/>
              <a:t>дошкольного возраста в сюжетно-ролевой игре</a:t>
            </a:r>
          </a:p>
        </p:txBody>
      </p:sp>
      <p:pic>
        <p:nvPicPr>
          <p:cNvPr id="4108" name="Picture 12" descr="D:\Documents and Settings\ShaLuN\Local Settings\Temporary Internet Files\Content.IE5\RA2CDNOP\MP9004387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1480"/>
            <a:ext cx="3857620" cy="6072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задачами развития коммуникативных навыков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Обучать детей формированию диалогической речи как средству коммуникации, используя схемы, модели, картинные планы.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Формировать культуру общения, практически использовать формулы речевого этикета.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Учить задавать вопросы и отвечать на них в краткой и полной форме.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Обучать слушать и слышать собеседника, поддерживать тему разговора.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Учить рассуждать, аргументировать, высказывать свои чувства.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Учить говорить связно и образно.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Учить контролировать себя и друг друга во время речевого общения.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Развивать фантазию, речевую активность, эмоциональное состояние детей.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Формировать социально-нравственные отношения детей друг с другом и со взрослыми.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Уделять внимание внутреннему миру ребенка и внешнему его поведению.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Обучать анализировать и оценивать поведение детей, литературных персонажей, сказочных героев.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Воспитывать интерес к окружающим людям, удовлетворять потребность детей в общении.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Формировать адекватное поведение в обществе, способствовать наиболее полному развитию личности ребенка и подготовки его к жизни.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Расширять общий кругозор детей</a:t>
            </a:r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становления общения со сверстниками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Обеспечение каждому члену детской группы или коллектива возможности для активного участия во всех её делах;</a:t>
            </a:r>
          </a:p>
          <a:p>
            <a:r>
              <a:rPr lang="ru-RU" sz="2400" dirty="0" smtClean="0"/>
              <a:t>Получение богатого и разнообразного опыта общения со сверстниками и совместной деятельности в группах</a:t>
            </a:r>
          </a:p>
          <a:p>
            <a:r>
              <a:rPr lang="ru-RU" sz="2400" dirty="0" smtClean="0"/>
              <a:t>Использование в группах таких правил и норм взаимодействия, которые интересы личностного развития детей ставят на первый план;</a:t>
            </a:r>
          </a:p>
          <a:p>
            <a:r>
              <a:rPr lang="ru-RU" sz="2400" dirty="0" smtClean="0"/>
              <a:t>Воссоздание в практической деятельности детских групп и коллективов той социальной реальности, с которой дети, став взрослыми, обязательно столкнуться; </a:t>
            </a:r>
          </a:p>
          <a:p>
            <a:r>
              <a:rPr lang="ru-RU" sz="2400" dirty="0" smtClean="0"/>
              <a:t>Выявление задатков ребёнка и превращение их в способности.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Таким образом, формирование взаимоотношений в сюжетно –ролевых играх на протяжении дошкольного детства проходит ряд этапов (А. П. Усова):</a:t>
            </a:r>
          </a:p>
          <a:p>
            <a:endParaRPr lang="ru-RU" dirty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Уровень неорганизованного поведения,  (младший дошкольный возраст).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Уровень одиночных игр.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Уровень игр рядом.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Уровень кратковременного общения.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Уровень длительного общения.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Уровень постоянного взаимодействия.</a:t>
            </a:r>
            <a:endParaRPr lang="ru-RU" sz="2400" dirty="0"/>
          </a:p>
        </p:txBody>
      </p:sp>
      <p:pic>
        <p:nvPicPr>
          <p:cNvPr id="6146" name="Picture 2" descr="D:\Documents and Settings\ShaLuN\Local Settings\Temporary Internet Files\Content.IE5\RA2CDNOP\MP900448638[1].jpg"/>
          <p:cNvPicPr>
            <a:picLocks noChangeAspect="1" noChangeArrowheads="1"/>
          </p:cNvPicPr>
          <p:nvPr/>
        </p:nvPicPr>
        <p:blipFill>
          <a:blip r:embed="rId2"/>
          <a:srcRect l="13235" t="10294"/>
          <a:stretch>
            <a:fillRect/>
          </a:stretch>
        </p:blipFill>
        <p:spPr bwMode="auto">
          <a:xfrm>
            <a:off x="6143636" y="2500306"/>
            <a:ext cx="2809879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Сюжетно –ролевые игры своего рода «моделирование социальных отношений», т.е. воспроизведение их в доступной для ребёнка форме.</a:t>
            </a:r>
            <a:br>
              <a:rPr lang="ru-RU" sz="3200" dirty="0" smtClean="0"/>
            </a:br>
            <a:r>
              <a:rPr lang="ru-RU" sz="3200" dirty="0" smtClean="0"/>
              <a:t> (Д.Б. </a:t>
            </a:r>
            <a:r>
              <a:rPr lang="ru-RU" sz="3200" dirty="0" err="1" smtClean="0"/>
              <a:t>Эльконин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Documents and Settings\ShaLuN\Local Settings\Temporary Internet Files\Content.IE5\RA2CDNOP\MC90035965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786322"/>
            <a:ext cx="1524305" cy="18580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3050"/>
            <a:ext cx="8258204" cy="585311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Пути формирования детского коллектива:</a:t>
            </a:r>
          </a:p>
          <a:p>
            <a:pPr algn="ctr">
              <a:buNone/>
            </a:pPr>
            <a:r>
              <a:rPr lang="ru-RU" sz="4800" dirty="0" smtClean="0"/>
              <a:t>- через игровой образ;</a:t>
            </a:r>
          </a:p>
          <a:p>
            <a:pPr algn="ctr">
              <a:buNone/>
            </a:pPr>
            <a:r>
              <a:rPr lang="ru-RU" sz="4800" dirty="0" smtClean="0"/>
              <a:t>- Через выполнение принятых в группе правил и норм поведения.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929718" cy="804862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Облегчить переход к новым условиям</a:t>
            </a:r>
            <a:endParaRPr lang="ru-RU" sz="3600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024" r="7024"/>
          <a:stretch>
            <a:fillRect/>
          </a:stretch>
        </p:blipFill>
        <p:spPr bwMode="auto">
          <a:xfrm>
            <a:off x="1428728" y="612774"/>
            <a:ext cx="6357982" cy="474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429264"/>
            <a:ext cx="7858180" cy="804862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Возможность выбора игрового материала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889" r="2889"/>
          <a:stretch>
            <a:fillRect/>
          </a:stretch>
        </p:blipFill>
        <p:spPr bwMode="auto">
          <a:xfrm>
            <a:off x="785786" y="214290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5357826"/>
            <a:ext cx="7358114" cy="804862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Игровые предпочтения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70009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367338"/>
            <a:ext cx="8215370" cy="804862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Участие воспитателя в играх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" r="58"/>
          <a:stretch>
            <a:fillRect/>
          </a:stretch>
        </p:blipFill>
        <p:spPr bwMode="auto">
          <a:xfrm>
            <a:off x="1214414" y="357166"/>
            <a:ext cx="678661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педагога: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- найти партнёра для игры;</a:t>
            </a:r>
          </a:p>
          <a:p>
            <a:r>
              <a:rPr lang="ru-RU" sz="4400" dirty="0" smtClean="0"/>
              <a:t>- подобрать роль;</a:t>
            </a:r>
          </a:p>
          <a:p>
            <a:r>
              <a:rPr lang="ru-RU" sz="4400" dirty="0" smtClean="0"/>
              <a:t>- помощь в выполнении роли;</a:t>
            </a:r>
          </a:p>
          <a:p>
            <a:endParaRPr lang="ru-RU" sz="4400" dirty="0"/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Условий для развития коммуникативных навыков дошкольников в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южетно – ролевой игре </a:t>
            </a:r>
          </a:p>
          <a:p>
            <a:pPr algn="ctr"/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создание условий для игр в течение дня;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организация взрослыми субъективного взаимодействия между детьми в процессе игры;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развитие общения ребенка со взрослыми и со своими сверстниками;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обучение навыкам игрового взаимодействия;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организация работы по обогащению содержания игр;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своевременное введение вербальных и невербальных средств коммуникации (в устной, письменной и </a:t>
            </a:r>
            <a:r>
              <a:rPr lang="ru-RU" sz="2400" dirty="0" err="1" smtClean="0"/>
              <a:t>устно-дактильной</a:t>
            </a:r>
            <a:r>
              <a:rPr lang="ru-RU" sz="2400" dirty="0" smtClean="0"/>
              <a:t> форме).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470</Words>
  <Application>Microsoft Office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Сюжетно –ролевые игры своего рода «моделирование социальных отношений», т.е. воспроизведение их в доступной для ребёнка форме.  (Д.Б. Эльконин)</vt:lpstr>
      <vt:lpstr>Слайд 3</vt:lpstr>
      <vt:lpstr>Слайд 4</vt:lpstr>
      <vt:lpstr>Слайд 5</vt:lpstr>
      <vt:lpstr>Слайд 6</vt:lpstr>
      <vt:lpstr>Слайд 7</vt:lpstr>
      <vt:lpstr>Действия педагога:</vt:lpstr>
      <vt:lpstr>Слайд 9</vt:lpstr>
      <vt:lpstr>Слайд 10</vt:lpstr>
      <vt:lpstr>Условия становления общения со сверстниками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это одно из важнейших средств развития и воспитания дошкольника. Игра влияет на развитие всех сфер личности ребенка. Игра является ведущим и наиболее доступным видом деятельности детей, в котором они получают новые знания, умения и навыки, впечатления, накапливается общественный опыт детей, навыки поведения, общения с другими детьми, взрослыми.</dc:title>
  <dc:creator>Violence</dc:creator>
  <cp:lastModifiedBy>детский сад Медвежон</cp:lastModifiedBy>
  <cp:revision>35</cp:revision>
  <dcterms:created xsi:type="dcterms:W3CDTF">2014-03-09T07:24:16Z</dcterms:created>
  <dcterms:modified xsi:type="dcterms:W3CDTF">2014-10-22T07:11:35Z</dcterms:modified>
</cp:coreProperties>
</file>