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17DB-07DA-4D84-8705-7628C50C187A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FC8B14-255B-40DB-B721-92C95BFC3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17DB-07DA-4D84-8705-7628C50C187A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8B14-255B-40DB-B721-92C95BFC3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17DB-07DA-4D84-8705-7628C50C187A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8B14-255B-40DB-B721-92C95BFC3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17DB-07DA-4D84-8705-7628C50C187A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FC8B14-255B-40DB-B721-92C95BFC3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17DB-07DA-4D84-8705-7628C50C187A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8B14-255B-40DB-B721-92C95BFC33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17DB-07DA-4D84-8705-7628C50C187A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8B14-255B-40DB-B721-92C95BFC3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17DB-07DA-4D84-8705-7628C50C187A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FC8B14-255B-40DB-B721-92C95BFC33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17DB-07DA-4D84-8705-7628C50C187A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8B14-255B-40DB-B721-92C95BFC3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47664" y="6498607"/>
            <a:ext cx="614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accent1">
                      <a:shade val="50000"/>
                      <a:alpha val="25000"/>
                    </a:schemeClr>
                  </a:solidFill>
                </a:ln>
                <a:solidFill>
                  <a:schemeClr val="tx1">
                    <a:alpha val="25000"/>
                  </a:schemeClr>
                </a:solidFill>
              </a:rPr>
              <a:t>Соловьева</a:t>
            </a:r>
            <a:r>
              <a:rPr lang="ru-RU" baseline="0" dirty="0" smtClean="0">
                <a:ln>
                  <a:solidFill>
                    <a:schemeClr val="accent1">
                      <a:shade val="50000"/>
                      <a:alpha val="25000"/>
                    </a:schemeClr>
                  </a:solidFill>
                </a:ln>
                <a:solidFill>
                  <a:schemeClr val="tx1">
                    <a:alpha val="25000"/>
                  </a:schemeClr>
                </a:solidFill>
              </a:rPr>
              <a:t> Евгения Викторовна СОШ№1 </a:t>
            </a:r>
            <a:r>
              <a:rPr lang="ru-RU" baseline="0" dirty="0" err="1" smtClean="0">
                <a:ln>
                  <a:solidFill>
                    <a:schemeClr val="accent1">
                      <a:shade val="50000"/>
                      <a:alpha val="25000"/>
                    </a:schemeClr>
                  </a:solidFill>
                </a:ln>
                <a:solidFill>
                  <a:schemeClr val="tx1">
                    <a:alpha val="25000"/>
                  </a:schemeClr>
                </a:solidFill>
              </a:rPr>
              <a:t>с.В-Надеждинское</a:t>
            </a:r>
            <a:endParaRPr lang="ru-RU" dirty="0">
              <a:ln>
                <a:solidFill>
                  <a:schemeClr val="accent1">
                    <a:shade val="50000"/>
                    <a:alpha val="25000"/>
                  </a:schemeClr>
                </a:solidFill>
              </a:ln>
              <a:solidFill>
                <a:schemeClr val="tx1">
                  <a:alpha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17DB-07DA-4D84-8705-7628C50C187A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8B14-255B-40DB-B721-92C95BFC3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17DB-07DA-4D84-8705-7628C50C187A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8B14-255B-40DB-B721-92C95BFC339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1217DB-07DA-4D84-8705-7628C50C187A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FC8B14-255B-40DB-B721-92C95BFC33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18" Type="http://schemas.openxmlformats.org/officeDocument/2006/relationships/image" Target="../media/image23.emf"/><Relationship Id="rId26" Type="http://schemas.openxmlformats.org/officeDocument/2006/relationships/image" Target="../media/image31.emf"/><Relationship Id="rId3" Type="http://schemas.openxmlformats.org/officeDocument/2006/relationships/image" Target="../media/image8.emf"/><Relationship Id="rId21" Type="http://schemas.openxmlformats.org/officeDocument/2006/relationships/image" Target="../media/image26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7" Type="http://schemas.openxmlformats.org/officeDocument/2006/relationships/image" Target="../media/image22.emf"/><Relationship Id="rId25" Type="http://schemas.openxmlformats.org/officeDocument/2006/relationships/image" Target="../media/image30.emf"/><Relationship Id="rId2" Type="http://schemas.openxmlformats.org/officeDocument/2006/relationships/image" Target="../media/image7.emf"/><Relationship Id="rId16" Type="http://schemas.openxmlformats.org/officeDocument/2006/relationships/image" Target="../media/image21.emf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24" Type="http://schemas.openxmlformats.org/officeDocument/2006/relationships/image" Target="../media/image29.emf"/><Relationship Id="rId5" Type="http://schemas.openxmlformats.org/officeDocument/2006/relationships/image" Target="../media/image10.emf"/><Relationship Id="rId15" Type="http://schemas.openxmlformats.org/officeDocument/2006/relationships/image" Target="../media/image20.emf"/><Relationship Id="rId23" Type="http://schemas.openxmlformats.org/officeDocument/2006/relationships/image" Target="../media/image28.emf"/><Relationship Id="rId10" Type="http://schemas.openxmlformats.org/officeDocument/2006/relationships/image" Target="../media/image15.emf"/><Relationship Id="rId19" Type="http://schemas.openxmlformats.org/officeDocument/2006/relationships/image" Target="../media/image24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Relationship Id="rId22" Type="http://schemas.openxmlformats.org/officeDocument/2006/relationships/image" Target="../media/image27.emf"/><Relationship Id="rId27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ffice.microsoft.com/ru-ru/images/?CTT=6&amp;ver=14&amp;app=powerpnt.ex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805263"/>
            <a:ext cx="5514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/>
              <a:t>МБОУ </a:t>
            </a:r>
            <a:r>
              <a:rPr lang="ru-RU" sz="2400" dirty="0" smtClean="0"/>
              <a:t>СОШ №1 </a:t>
            </a:r>
            <a:r>
              <a:rPr lang="ru-RU" sz="2400" dirty="0" err="1" smtClean="0"/>
              <a:t>с.Вольно-Надеждинское</a:t>
            </a:r>
            <a:endParaRPr lang="ru-RU" sz="2400" dirty="0" smtClean="0"/>
          </a:p>
          <a:p>
            <a:pPr algn="ctr"/>
            <a:r>
              <a:rPr lang="ru-RU" sz="2400" dirty="0" smtClean="0"/>
              <a:t>Соловьева Евгения Викторовна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4456113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441" y="404664"/>
            <a:ext cx="83433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Дидактическая игра «Поражение цели»</a:t>
            </a:r>
          </a:p>
          <a:p>
            <a:pPr algn="ctr"/>
            <a:r>
              <a:rPr lang="ru-RU" sz="3200" b="1" dirty="0" smtClean="0"/>
              <a:t> по теме: « Координатная плоскость »  6 класс.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172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311" y="404664"/>
            <a:ext cx="7443384" cy="12833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«Поражение цели».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204864"/>
            <a:ext cx="72931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На слайде изображено поле, на котором находятся</a:t>
            </a:r>
          </a:p>
          <a:p>
            <a:pPr algn="ctr"/>
            <a:r>
              <a:rPr lang="ru-RU" sz="2400" dirty="0" smtClean="0"/>
              <a:t>вражеские танки, самолеты и корабли. Ваша задача </a:t>
            </a:r>
          </a:p>
          <a:p>
            <a:pPr algn="ctr"/>
            <a:r>
              <a:rPr lang="ru-RU" sz="2400" dirty="0" smtClean="0"/>
              <a:t>уничтожить противника, подбив вражеский объект </a:t>
            </a:r>
          </a:p>
          <a:p>
            <a:pPr algn="ctr"/>
            <a:r>
              <a:rPr lang="ru-RU" sz="2400" dirty="0" smtClean="0"/>
              <a:t>( танк, самолет, корабль). Для этого надо назвать </a:t>
            </a:r>
          </a:p>
          <a:p>
            <a:pPr algn="ctr"/>
            <a:r>
              <a:rPr lang="ru-RU" sz="2400" dirty="0" smtClean="0"/>
              <a:t>правильные координаты объекта противника.</a:t>
            </a:r>
          </a:p>
          <a:p>
            <a:pPr algn="ctr"/>
            <a:r>
              <a:rPr lang="ru-RU" sz="2400" dirty="0" smtClean="0"/>
              <a:t>Желаю Вам успеха!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88" y="4612411"/>
            <a:ext cx="355239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37" y="764704"/>
            <a:ext cx="2433277" cy="243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30407"/>
            <a:ext cx="2723932" cy="201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90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142" y="-99392"/>
            <a:ext cx="7464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Пояснительная записка.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0371" y="692696"/>
            <a:ext cx="924509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Данная презентация представляет собой интерактивный слайд</a:t>
            </a:r>
          </a:p>
          <a:p>
            <a:r>
              <a:rPr lang="ru-RU" sz="2400" dirty="0" smtClean="0"/>
              <a:t>игра «Поражение цели», предназначенный для закрепления темы</a:t>
            </a:r>
          </a:p>
          <a:p>
            <a:r>
              <a:rPr lang="ru-RU" sz="2400" dirty="0" smtClean="0"/>
              <a:t>«Координатная плоскость» в 6 классе. На слайде изображено</a:t>
            </a:r>
          </a:p>
          <a:p>
            <a:r>
              <a:rPr lang="ru-RU" sz="2400" dirty="0" smtClean="0"/>
              <a:t>вражеское поле. Задача учеников подбить вражеский объект (танк,</a:t>
            </a:r>
          </a:p>
          <a:p>
            <a:r>
              <a:rPr lang="ru-RU" sz="2400" dirty="0" smtClean="0"/>
              <a:t>самолет или корабль), назвав правильные координаты. Выбор </a:t>
            </a:r>
          </a:p>
          <a:p>
            <a:r>
              <a:rPr lang="ru-RU" sz="2400" dirty="0" smtClean="0"/>
              <a:t>Объекта осуществляется нажатием  на него левой кнопкой мыши,</a:t>
            </a:r>
          </a:p>
          <a:p>
            <a:r>
              <a:rPr lang="ru-RU" sz="2400" dirty="0" smtClean="0"/>
              <a:t>выбранный объект начинает пульсировать. После того, как ученик</a:t>
            </a:r>
          </a:p>
          <a:p>
            <a:r>
              <a:rPr lang="ru-RU" sz="2400" dirty="0" smtClean="0"/>
              <a:t>сделал выстрел, назвав координаты, проверяем попадание</a:t>
            </a:r>
          </a:p>
          <a:p>
            <a:r>
              <a:rPr lang="ru-RU" sz="2400" dirty="0" smtClean="0"/>
              <a:t>повторным нажатием на объект левой кнопкой мыши. </a:t>
            </a:r>
          </a:p>
          <a:p>
            <a:r>
              <a:rPr lang="ru-RU" sz="2400" dirty="0" smtClean="0"/>
              <a:t>Взорвавшийся объект исчезает. Поле содержит 26 вражеских </a:t>
            </a:r>
          </a:p>
          <a:p>
            <a:r>
              <a:rPr lang="ru-RU" sz="2400" dirty="0" smtClean="0"/>
              <a:t>объектов, что дает возможность сделать каждому ученику </a:t>
            </a:r>
          </a:p>
          <a:p>
            <a:r>
              <a:rPr lang="ru-RU" sz="2400" dirty="0" smtClean="0"/>
              <a:t>по выстрелу. Чтобы при нажатии на кнопку мыши случайно не </a:t>
            </a:r>
          </a:p>
          <a:p>
            <a:r>
              <a:rPr lang="ru-RU" sz="2400" dirty="0" smtClean="0"/>
              <a:t>прекратить показ презентации, надо на игровом слайде во </a:t>
            </a:r>
          </a:p>
          <a:p>
            <a:r>
              <a:rPr lang="ru-RU" sz="2400" dirty="0" smtClean="0"/>
              <a:t>вкладке «Переходы» снять галочку в поле «смена слайда по </a:t>
            </a:r>
          </a:p>
          <a:p>
            <a:r>
              <a:rPr lang="ru-RU" sz="2400" dirty="0" smtClean="0"/>
              <a:t>щелчку». Показ заканчивается нажатием невидимой стрелки</a:t>
            </a:r>
          </a:p>
          <a:p>
            <a:r>
              <a:rPr lang="ru-RU" sz="2400" dirty="0" smtClean="0"/>
              <a:t>вправо в нижнем левом углу слайда.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84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Группа 1045"/>
          <p:cNvGrpSpPr/>
          <p:nvPr/>
        </p:nvGrpSpPr>
        <p:grpSpPr>
          <a:xfrm>
            <a:off x="0" y="-42193"/>
            <a:ext cx="9144000" cy="6900193"/>
            <a:chOff x="0" y="-42193"/>
            <a:chExt cx="9144000" cy="690019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9168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41176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13184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85192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57200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29208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01216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73224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45232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17240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89248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51520" y="0"/>
              <a:ext cx="0" cy="6858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Прямая соединительная линия 1029"/>
            <p:cNvCxnSpPr/>
            <p:nvPr/>
          </p:nvCxnSpPr>
          <p:spPr>
            <a:xfrm>
              <a:off x="0" y="54868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0" y="126876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0" y="198884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0" y="270892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0" y="342900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0" y="414908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0" y="486916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0" y="558924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Прямая со стрелкой 1036"/>
            <p:cNvCxnSpPr/>
            <p:nvPr/>
          </p:nvCxnSpPr>
          <p:spPr>
            <a:xfrm flipV="1">
              <a:off x="4572000" y="0"/>
              <a:ext cx="0" cy="6858000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V="1">
              <a:off x="0" y="3429000"/>
              <a:ext cx="9144000" cy="1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2" name="TextBox 1041"/>
            <p:cNvSpPr txBox="1"/>
            <p:nvPr/>
          </p:nvSpPr>
          <p:spPr>
            <a:xfrm>
              <a:off x="4631571" y="-42193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y</a:t>
              </a:r>
              <a:endParaRPr lang="ru-RU" sz="2400" b="1" dirty="0"/>
            </a:p>
          </p:txBody>
        </p:sp>
        <p:sp>
          <p:nvSpPr>
            <p:cNvPr id="1043" name="TextBox 1042"/>
            <p:cNvSpPr txBox="1"/>
            <p:nvPr/>
          </p:nvSpPr>
          <p:spPr>
            <a:xfrm>
              <a:off x="8748464" y="3429000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x</a:t>
              </a:r>
              <a:endParaRPr lang="ru-RU" sz="2400" b="1" dirty="0"/>
            </a:p>
          </p:txBody>
        </p:sp>
        <p:sp>
          <p:nvSpPr>
            <p:cNvPr id="1044" name="TextBox 1043"/>
            <p:cNvSpPr txBox="1"/>
            <p:nvPr/>
          </p:nvSpPr>
          <p:spPr>
            <a:xfrm>
              <a:off x="4211960" y="3428999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0</a:t>
              </a:r>
              <a:endParaRPr lang="ru-RU" sz="2400" b="1" dirty="0"/>
            </a:p>
          </p:txBody>
        </p:sp>
        <p:sp>
          <p:nvSpPr>
            <p:cNvPr id="1045" name="TextBox 1044"/>
            <p:cNvSpPr txBox="1"/>
            <p:nvPr/>
          </p:nvSpPr>
          <p:spPr>
            <a:xfrm>
              <a:off x="4178663" y="247808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ru-RU" sz="24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67504" y="3428998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ru-RU" sz="2400" b="1" dirty="0"/>
            </a:p>
          </p:txBody>
        </p:sp>
      </p:grpSp>
      <p:pic>
        <p:nvPicPr>
          <p:cNvPr id="10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10" y="836712"/>
            <a:ext cx="800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09" y="1979337"/>
            <a:ext cx="923925" cy="93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0748"/>
            <a:ext cx="1130424" cy="63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79" y="0"/>
            <a:ext cx="622963" cy="70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4" y="1722141"/>
            <a:ext cx="866772" cy="53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8887"/>
            <a:ext cx="6286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89" y="2081229"/>
            <a:ext cx="954921" cy="70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59" y="3665690"/>
            <a:ext cx="909634" cy="65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89" y="2187338"/>
            <a:ext cx="910641" cy="74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92" y="664997"/>
            <a:ext cx="921583" cy="70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55" y="4416212"/>
            <a:ext cx="7524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24" y="4479581"/>
            <a:ext cx="1132591" cy="77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34" y="801363"/>
            <a:ext cx="950732" cy="95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93" y="287821"/>
            <a:ext cx="6096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0635">
            <a:off x="8512521" y="6062143"/>
            <a:ext cx="652126" cy="49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86" y="5973188"/>
            <a:ext cx="953306" cy="61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83" y="4485082"/>
            <a:ext cx="1011560" cy="101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9" y="5047736"/>
            <a:ext cx="996503" cy="99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19" y="865068"/>
            <a:ext cx="1291639" cy="6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62" y="114093"/>
            <a:ext cx="1176755" cy="69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149" y="5917824"/>
            <a:ext cx="1173381" cy="67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Прямая соединительная линия 57"/>
          <p:cNvCxnSpPr>
            <a:stCxn id="39" idx="2"/>
            <a:endCxn id="1043" idx="0"/>
          </p:cNvCxnSpPr>
          <p:nvPr/>
        </p:nvCxnSpPr>
        <p:spPr>
          <a:xfrm>
            <a:off x="8855193" y="773596"/>
            <a:ext cx="50526" cy="265540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TextBox 1057"/>
          <p:cNvSpPr txBox="1"/>
          <p:nvPr/>
        </p:nvSpPr>
        <p:spPr>
          <a:xfrm>
            <a:off x="8472779" y="293975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05" name="Прямая соединительная линия 104"/>
          <p:cNvCxnSpPr>
            <a:stCxn id="39" idx="1"/>
          </p:cNvCxnSpPr>
          <p:nvPr/>
        </p:nvCxnSpPr>
        <p:spPr>
          <a:xfrm flipH="1">
            <a:off x="4577766" y="530709"/>
            <a:ext cx="3972627" cy="1797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631571" y="54276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66" name="TextBox 1065"/>
          <p:cNvSpPr txBox="1"/>
          <p:nvPr/>
        </p:nvSpPr>
        <p:spPr>
          <a:xfrm>
            <a:off x="7702695" y="57053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(6;4)</a:t>
            </a:r>
            <a:endParaRPr lang="ru-RU" sz="2400" dirty="0"/>
          </a:p>
        </p:txBody>
      </p:sp>
      <p:pic>
        <p:nvPicPr>
          <p:cNvPr id="1067" name="Picture 2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85" y="5825397"/>
            <a:ext cx="1032578" cy="83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38" y="4589547"/>
            <a:ext cx="845236" cy="42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3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94" y="5166292"/>
            <a:ext cx="1096378" cy="66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3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00" y="2309211"/>
            <a:ext cx="1120424" cy="63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3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77" y="2889315"/>
            <a:ext cx="1135186" cy="77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5" name="Прямая соединительная линия 114"/>
          <p:cNvCxnSpPr/>
          <p:nvPr/>
        </p:nvCxnSpPr>
        <p:spPr>
          <a:xfrm>
            <a:off x="3851920" y="3429001"/>
            <a:ext cx="0" cy="116054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>
            <a:off x="4119886" y="4869160"/>
            <a:ext cx="45211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674585" y="2967333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707386" y="4638327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673690" y="3991920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(-1;-2)</a:t>
            </a:r>
            <a:endParaRPr lang="ru-RU" sz="2400" dirty="0"/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6033477" y="3429001"/>
            <a:ext cx="0" cy="137297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H="1">
            <a:off x="4577767" y="4869160"/>
            <a:ext cx="133163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825925" y="296160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604745" y="4407494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261402" y="5014898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(2;-2)</a:t>
            </a:r>
            <a:endParaRPr lang="ru-RU" sz="2400" dirty="0"/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7452320" y="3429001"/>
            <a:ext cx="0" cy="137297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>
            <a:off x="4572000" y="4875375"/>
            <a:ext cx="285341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7168663" y="293975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985228" y="5099992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(4;-2)</a:t>
            </a:r>
            <a:endParaRPr lang="ru-RU" sz="2400" dirty="0"/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>
            <a:off x="8892480" y="3401417"/>
            <a:ext cx="0" cy="137297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H="1">
            <a:off x="4572000" y="4875375"/>
            <a:ext cx="428012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8166533" y="5084322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(6;-2)</a:t>
            </a:r>
            <a:endParaRPr lang="ru-RU" sz="2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8655681" y="292606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47" name="Прямая соединительная линия 146"/>
          <p:cNvCxnSpPr>
            <a:stCxn id="1043" idx="0"/>
          </p:cNvCxnSpPr>
          <p:nvPr/>
        </p:nvCxnSpPr>
        <p:spPr>
          <a:xfrm flipH="1">
            <a:off x="8892480" y="3429000"/>
            <a:ext cx="13239" cy="28934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8025350" y="5779137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(6;-4)</a:t>
            </a:r>
            <a:endParaRPr lang="ru-RU" sz="2400" dirty="0"/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 flipH="1">
            <a:off x="4558464" y="6293544"/>
            <a:ext cx="428012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6" name="TextBox 1085"/>
          <p:cNvSpPr txBox="1"/>
          <p:nvPr/>
        </p:nvSpPr>
        <p:spPr>
          <a:xfrm>
            <a:off x="4707386" y="5826991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>
            <a:off x="6730103" y="3433170"/>
            <a:ext cx="2137" cy="285548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572000" y="6288656"/>
            <a:ext cx="2160240" cy="2066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486543" y="281291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94564" y="5781275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(3;-4)</a:t>
            </a:r>
            <a:endParaRPr lang="ru-RU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544469" y="5551820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(0;-4)</a:t>
            </a:r>
            <a:endParaRPr lang="ru-RU" sz="2400" dirty="0"/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flipV="1">
            <a:off x="4572000" y="3433170"/>
            <a:ext cx="5767" cy="284794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606918" y="296853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4572000" y="6256532"/>
            <a:ext cx="2424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251520" y="3401417"/>
            <a:ext cx="4355398" cy="31753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251520" y="3274572"/>
            <a:ext cx="0" cy="1486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30145" y="2863396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514" y="3547609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(-6;0)</a:t>
            </a:r>
            <a:endParaRPr lang="ru-RU" sz="2400" dirty="0"/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3131839" y="6288656"/>
            <a:ext cx="1445928" cy="3383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H="1" flipV="1">
            <a:off x="3131839" y="3433170"/>
            <a:ext cx="1" cy="288931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2686500" y="2996100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429219" y="6425374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(-2;-4)</a:t>
            </a:r>
            <a:endParaRPr lang="ru-RU" sz="2400" dirty="0"/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 flipV="1">
            <a:off x="3215143" y="2708919"/>
            <a:ext cx="1445928" cy="3383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3131839" y="2725834"/>
            <a:ext cx="1" cy="70733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4658333" y="234109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361344" y="2106589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(-2;1)</a:t>
            </a:r>
            <a:endParaRPr lang="ru-RU" sz="2400" dirty="0"/>
          </a:p>
        </p:txBody>
      </p:sp>
      <p:cxnSp>
        <p:nvCxnSpPr>
          <p:cNvPr id="191" name="Прямая соединительная линия 190"/>
          <p:cNvCxnSpPr/>
          <p:nvPr/>
        </p:nvCxnSpPr>
        <p:spPr>
          <a:xfrm flipV="1">
            <a:off x="2382807" y="5561657"/>
            <a:ext cx="2213732" cy="338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 flipH="1">
            <a:off x="2395958" y="3433170"/>
            <a:ext cx="15802" cy="21186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2216024" y="2891291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675347" y="5288424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1364253" y="5027906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(-3;-3)</a:t>
            </a:r>
            <a:endParaRPr lang="ru-RU" sz="2400" dirty="0"/>
          </a:p>
        </p:txBody>
      </p:sp>
      <p:cxnSp>
        <p:nvCxnSpPr>
          <p:cNvPr id="199" name="Прямая соединительная линия 198"/>
          <p:cNvCxnSpPr/>
          <p:nvPr/>
        </p:nvCxnSpPr>
        <p:spPr>
          <a:xfrm flipH="1">
            <a:off x="943953" y="3459923"/>
            <a:ext cx="15802" cy="21186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flipV="1">
            <a:off x="951854" y="5563927"/>
            <a:ext cx="3620146" cy="169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722578" y="2903736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10550" y="5750089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(-5;-3)</a:t>
            </a:r>
            <a:endParaRPr lang="ru-RU" sz="2400" dirty="0"/>
          </a:p>
        </p:txBody>
      </p:sp>
      <p:cxnSp>
        <p:nvCxnSpPr>
          <p:cNvPr id="204" name="Прямая соединительная линия 203"/>
          <p:cNvCxnSpPr/>
          <p:nvPr/>
        </p:nvCxnSpPr>
        <p:spPr>
          <a:xfrm>
            <a:off x="1690636" y="3413137"/>
            <a:ext cx="1" cy="70733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>
            <a:off x="1685750" y="547192"/>
            <a:ext cx="4886" cy="288597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1426901" y="2873002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07" name="Прямая соединительная линия 206"/>
          <p:cNvCxnSpPr/>
          <p:nvPr/>
        </p:nvCxnSpPr>
        <p:spPr>
          <a:xfrm>
            <a:off x="1702269" y="4140470"/>
            <a:ext cx="2886087" cy="2758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4670266" y="3923430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1123052" y="4254249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(-4;-1)</a:t>
            </a:r>
            <a:endParaRPr lang="ru-RU" sz="2400" dirty="0"/>
          </a:p>
        </p:txBody>
      </p:sp>
      <p:cxnSp>
        <p:nvCxnSpPr>
          <p:cNvPr id="213" name="Прямая соединительная линия 212"/>
          <p:cNvCxnSpPr/>
          <p:nvPr/>
        </p:nvCxnSpPr>
        <p:spPr>
          <a:xfrm flipV="1">
            <a:off x="4569116" y="2708919"/>
            <a:ext cx="1484716" cy="723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V="1">
            <a:off x="4617349" y="3413137"/>
            <a:ext cx="2114891" cy="2003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V="1">
            <a:off x="6732240" y="3274575"/>
            <a:ext cx="0" cy="1831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822612" y="605879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(-4;4)</a:t>
            </a:r>
            <a:endParaRPr lang="ru-RU" sz="2400" dirty="0"/>
          </a:p>
        </p:txBody>
      </p:sp>
      <p:sp>
        <p:nvSpPr>
          <p:cNvPr id="226" name="TextBox 225"/>
          <p:cNvSpPr txBox="1"/>
          <p:nvPr/>
        </p:nvSpPr>
        <p:spPr>
          <a:xfrm>
            <a:off x="6274030" y="367177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(3;0)</a:t>
            </a:r>
            <a:endParaRPr lang="ru-RU" sz="2400" dirty="0"/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>
            <a:off x="6008828" y="2752587"/>
            <a:ext cx="1" cy="70733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5752224" y="340549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 flipV="1">
            <a:off x="1740793" y="530708"/>
            <a:ext cx="2847563" cy="502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5250407" y="274275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(2;1)</a:t>
            </a:r>
            <a:endParaRPr lang="ru-RU" sz="2400" dirty="0"/>
          </a:p>
        </p:txBody>
      </p:sp>
      <p:cxnSp>
        <p:nvCxnSpPr>
          <p:cNvPr id="235" name="Прямая соединительная линия 234"/>
          <p:cNvCxnSpPr/>
          <p:nvPr/>
        </p:nvCxnSpPr>
        <p:spPr>
          <a:xfrm>
            <a:off x="7455633" y="2716715"/>
            <a:ext cx="1" cy="70733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/>
          <p:cNvCxnSpPr/>
          <p:nvPr/>
        </p:nvCxnSpPr>
        <p:spPr>
          <a:xfrm flipV="1">
            <a:off x="4569116" y="2716158"/>
            <a:ext cx="2884576" cy="1087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7425109" y="338692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517192" y="187942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(4;1)</a:t>
            </a:r>
            <a:endParaRPr lang="ru-RU" sz="2400" dirty="0"/>
          </a:p>
        </p:txBody>
      </p:sp>
      <p:cxnSp>
        <p:nvCxnSpPr>
          <p:cNvPr id="242" name="Прямая соединительная линия 241"/>
          <p:cNvCxnSpPr/>
          <p:nvPr/>
        </p:nvCxnSpPr>
        <p:spPr>
          <a:xfrm>
            <a:off x="1655812" y="2708919"/>
            <a:ext cx="2961537" cy="1811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>
            <a:off x="1688431" y="2752587"/>
            <a:ext cx="1" cy="70733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/>
          <p:cNvSpPr txBox="1"/>
          <p:nvPr/>
        </p:nvSpPr>
        <p:spPr>
          <a:xfrm>
            <a:off x="1863949" y="1946544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(-4;1)</a:t>
            </a:r>
            <a:endParaRPr lang="ru-RU" sz="2400" dirty="0"/>
          </a:p>
        </p:txBody>
      </p:sp>
      <p:sp>
        <p:nvSpPr>
          <p:cNvPr id="251" name="TextBox 250"/>
          <p:cNvSpPr txBox="1"/>
          <p:nvPr/>
        </p:nvSpPr>
        <p:spPr>
          <a:xfrm>
            <a:off x="1158958" y="2903735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 flipV="1">
            <a:off x="4572000" y="1223133"/>
            <a:ext cx="216024" cy="16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4945668" y="86035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57" name="Прямая соединительная линия 256"/>
          <p:cNvCxnSpPr/>
          <p:nvPr/>
        </p:nvCxnSpPr>
        <p:spPr>
          <a:xfrm>
            <a:off x="4572000" y="1223133"/>
            <a:ext cx="16356" cy="2190004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4622426" y="149482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(0;3)</a:t>
            </a:r>
            <a:endParaRPr lang="ru-RU" sz="2400" dirty="0"/>
          </a:p>
        </p:txBody>
      </p:sp>
      <p:cxnSp>
        <p:nvCxnSpPr>
          <p:cNvPr id="265" name="Прямая соединительная линия 264"/>
          <p:cNvCxnSpPr/>
          <p:nvPr/>
        </p:nvCxnSpPr>
        <p:spPr>
          <a:xfrm>
            <a:off x="943952" y="2156060"/>
            <a:ext cx="27648" cy="130170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 266"/>
          <p:cNvSpPr txBox="1"/>
          <p:nvPr/>
        </p:nvSpPr>
        <p:spPr>
          <a:xfrm>
            <a:off x="781575" y="3457765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68" name="Прямая соединительная линия 267"/>
          <p:cNvCxnSpPr/>
          <p:nvPr/>
        </p:nvCxnSpPr>
        <p:spPr>
          <a:xfrm flipV="1">
            <a:off x="936880" y="1988840"/>
            <a:ext cx="3635120" cy="3383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4658332" y="1758007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32710" y="2256310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(-5;2)</a:t>
            </a:r>
            <a:endParaRPr lang="ru-RU" sz="2400" dirty="0"/>
          </a:p>
        </p:txBody>
      </p:sp>
      <p:cxnSp>
        <p:nvCxnSpPr>
          <p:cNvPr id="272" name="Прямая соединительная линия 271"/>
          <p:cNvCxnSpPr>
            <a:endCxn id="229" idx="0"/>
          </p:cNvCxnSpPr>
          <p:nvPr/>
        </p:nvCxnSpPr>
        <p:spPr>
          <a:xfrm>
            <a:off x="5923644" y="1238136"/>
            <a:ext cx="11483" cy="216735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 flipV="1">
            <a:off x="4606918" y="1231170"/>
            <a:ext cx="1445928" cy="3383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4021138" y="1008375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5287385" y="136204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(2;3)</a:t>
            </a:r>
            <a:endParaRPr lang="ru-RU" sz="2400" dirty="0"/>
          </a:p>
        </p:txBody>
      </p:sp>
      <p:cxnSp>
        <p:nvCxnSpPr>
          <p:cNvPr id="277" name="Прямая соединительная линия 276"/>
          <p:cNvCxnSpPr/>
          <p:nvPr/>
        </p:nvCxnSpPr>
        <p:spPr>
          <a:xfrm flipV="1">
            <a:off x="4599022" y="530708"/>
            <a:ext cx="2113038" cy="3982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>
            <a:off x="6726432" y="547192"/>
            <a:ext cx="0" cy="28759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6737726" y="296640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6669036" y="71698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(3;4)</a:t>
            </a:r>
            <a:endParaRPr lang="ru-RU" sz="2400" dirty="0"/>
          </a:p>
        </p:txBody>
      </p:sp>
      <p:cxnSp>
        <p:nvCxnSpPr>
          <p:cNvPr id="285" name="Прямая соединительная линия 284"/>
          <p:cNvCxnSpPr/>
          <p:nvPr/>
        </p:nvCxnSpPr>
        <p:spPr>
          <a:xfrm>
            <a:off x="4588356" y="1248085"/>
            <a:ext cx="3584044" cy="1691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/>
          <p:cNvCxnSpPr/>
          <p:nvPr/>
        </p:nvCxnSpPr>
        <p:spPr>
          <a:xfrm>
            <a:off x="8166532" y="1281503"/>
            <a:ext cx="5868" cy="21762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7989497" y="345776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7212753" y="1248085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(5;3)</a:t>
            </a:r>
            <a:endParaRPr lang="ru-RU" sz="2400" dirty="0"/>
          </a:p>
        </p:txBody>
      </p:sp>
      <p:cxnSp>
        <p:nvCxnSpPr>
          <p:cNvPr id="292" name="Прямая соединительная линия 291"/>
          <p:cNvCxnSpPr/>
          <p:nvPr/>
        </p:nvCxnSpPr>
        <p:spPr>
          <a:xfrm flipH="1">
            <a:off x="3851920" y="649114"/>
            <a:ext cx="2883" cy="265933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3578388" y="3429001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97" name="Прямая соединительная линия 296"/>
          <p:cNvCxnSpPr/>
          <p:nvPr/>
        </p:nvCxnSpPr>
        <p:spPr>
          <a:xfrm flipV="1">
            <a:off x="3810053" y="539694"/>
            <a:ext cx="778303" cy="15103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2803329" y="479181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(-1;4)</a:t>
            </a:r>
            <a:endParaRPr lang="ru-RU" sz="2400" dirty="0"/>
          </a:p>
        </p:txBody>
      </p:sp>
      <p:sp>
        <p:nvSpPr>
          <p:cNvPr id="317" name="TextBox 316"/>
          <p:cNvSpPr txBox="1"/>
          <p:nvPr/>
        </p:nvSpPr>
        <p:spPr>
          <a:xfrm>
            <a:off x="4661071" y="26208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318" name="Прямая соединительная линия 317"/>
          <p:cNvCxnSpPr/>
          <p:nvPr/>
        </p:nvCxnSpPr>
        <p:spPr>
          <a:xfrm>
            <a:off x="2411760" y="1256543"/>
            <a:ext cx="2205589" cy="1151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я соединительная линия 320"/>
          <p:cNvCxnSpPr/>
          <p:nvPr/>
        </p:nvCxnSpPr>
        <p:spPr>
          <a:xfrm flipH="1">
            <a:off x="2395958" y="1281503"/>
            <a:ext cx="15802" cy="213591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/>
          <p:cNvSpPr txBox="1"/>
          <p:nvPr/>
        </p:nvSpPr>
        <p:spPr>
          <a:xfrm>
            <a:off x="2174583" y="3430195"/>
            <a:ext cx="44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2349436" y="1221613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(-3;3)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71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500"/>
                            </p:stCondLst>
                            <p:childTnLst>
                              <p:par>
                                <p:cTn id="208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00"/>
                            </p:stCondLst>
                            <p:childTnLst>
                              <p:par>
                                <p:cTn id="2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1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00"/>
                            </p:stCondLst>
                            <p:childTnLst>
                              <p:par>
                                <p:cTn id="26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4" dur="2000" fill="hold"/>
                                        <p:tgtEl>
                                          <p:spTgt spid="1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6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000"/>
                            </p:stCondLst>
                            <p:childTnLst>
                              <p:par>
                                <p:cTn id="27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00"/>
                            </p:stCondLst>
                            <p:childTnLst>
                              <p:par>
                                <p:cTn id="31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500"/>
                            </p:stCondLst>
                            <p:childTnLst>
                              <p:par>
                                <p:cTn id="3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1" dur="20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500"/>
                            </p:stCondLst>
                            <p:childTnLst>
                              <p:par>
                                <p:cTn id="323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6000"/>
                            </p:stCondLst>
                            <p:childTnLst>
                              <p:par>
                                <p:cTn id="32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10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00"/>
                            </p:stCondLst>
                            <p:childTnLst>
                              <p:par>
                                <p:cTn id="3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00"/>
                            </p:stCondLst>
                            <p:childTnLst>
                              <p:par>
                                <p:cTn id="3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500"/>
                            </p:stCondLst>
                            <p:childTnLst>
                              <p:par>
                                <p:cTn id="364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000"/>
                            </p:stCondLst>
                            <p:childTnLst>
                              <p:par>
                                <p:cTn id="3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500"/>
                            </p:stCondLst>
                            <p:childTnLst>
                              <p:par>
                                <p:cTn id="37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7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500"/>
                            </p:stCondLst>
                            <p:childTnLst>
                              <p:par>
                                <p:cTn id="37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0"/>
                            </p:stCondLst>
                            <p:childTnLst>
                              <p:par>
                                <p:cTn id="38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4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00"/>
                            </p:stCondLst>
                            <p:childTnLst>
                              <p:par>
                                <p:cTn id="41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500"/>
                            </p:stCondLst>
                            <p:childTnLst>
                              <p:par>
                                <p:cTn id="420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500"/>
                            </p:stCondLst>
                            <p:childTnLst>
                              <p:par>
                                <p:cTn id="4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3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500"/>
                            </p:stCondLst>
                            <p:childTnLst>
                              <p:par>
                                <p:cTn id="4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1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00"/>
                            </p:stCondLst>
                            <p:childTnLst>
                              <p:par>
                                <p:cTn id="4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000"/>
                            </p:stCondLst>
                            <p:childTnLst>
                              <p:par>
                                <p:cTn id="47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2500"/>
                            </p:stCondLst>
                            <p:childTnLst>
                              <p:par>
                                <p:cTn id="475" presetID="5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3000"/>
                            </p:stCondLst>
                            <p:childTnLst>
                              <p:par>
                                <p:cTn id="4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3500"/>
                            </p:stCondLst>
                            <p:childTnLst>
                              <p:par>
                                <p:cTn id="4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8" dur="2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500"/>
                            </p:stCondLst>
                            <p:childTnLst>
                              <p:par>
                                <p:cTn id="4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6000"/>
                            </p:stCondLst>
                            <p:childTnLst>
                              <p:par>
                                <p:cTn id="49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5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2000"/>
                            </p:stCondLst>
                            <p:childTnLst>
                              <p:par>
                                <p:cTn id="5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2500"/>
                            </p:stCondLst>
                            <p:childTnLst>
                              <p:par>
                                <p:cTn id="52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3000"/>
                            </p:stCondLst>
                            <p:childTnLst>
                              <p:par>
                                <p:cTn id="5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3500"/>
                            </p:stCondLst>
                            <p:childTnLst>
                              <p:par>
                                <p:cTn id="530" presetID="5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4000"/>
                            </p:stCondLst>
                            <p:childTnLst>
                              <p:par>
                                <p:cTn id="5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4500"/>
                            </p:stCondLst>
                            <p:childTnLst>
                              <p:par>
                                <p:cTn id="5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3" dur="2000" fill="hold"/>
                                        <p:tgtEl>
                                          <p:spTgt spid="1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500"/>
                            </p:stCondLst>
                            <p:childTnLst>
                              <p:par>
                                <p:cTn id="5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7000"/>
                            </p:stCondLst>
                            <p:childTnLst>
                              <p:par>
                                <p:cTn id="54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500" tmFilter="0, 0; .2, .5; .8, .5; 1, 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2" dur="250" autoRev="1" fill="hold"/>
                                        <p:tgtEl>
                                          <p:spTgt spid="1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500"/>
                            </p:stCondLst>
                            <p:childTnLst>
                              <p:par>
                                <p:cTn id="57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000"/>
                            </p:stCondLst>
                            <p:childTnLst>
                              <p:par>
                                <p:cTn id="5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500"/>
                            </p:stCondLst>
                            <p:childTnLst>
                              <p:par>
                                <p:cTn id="5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2000"/>
                            </p:stCondLst>
                            <p:childTnLst>
                              <p:par>
                                <p:cTn id="59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2500"/>
                            </p:stCondLst>
                            <p:childTnLst>
                              <p:par>
                                <p:cTn id="60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2" dur="2000" fill="hold"/>
                                        <p:tgtEl>
                                          <p:spTgt spid="1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4500"/>
                            </p:stCondLst>
                            <p:childTnLst>
                              <p:par>
                                <p:cTn id="60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0"/>
                            </p:stCondLst>
                            <p:childTnLst>
                              <p:par>
                                <p:cTn id="60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1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500" tmFilter="0, 0; .2, .5; .8, .5; 1, 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0" dur="250" autoRev="1" fill="hold"/>
                                        <p:tgtEl>
                                          <p:spTgt spid="10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500"/>
                            </p:stCondLst>
                            <p:childTnLst>
                              <p:par>
                                <p:cTn id="63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000"/>
                            </p:stCondLst>
                            <p:childTnLst>
                              <p:par>
                                <p:cTn id="6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500"/>
                            </p:stCondLst>
                            <p:childTnLst>
                              <p:par>
                                <p:cTn id="6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00"/>
                            </p:stCondLst>
                            <p:childTnLst>
                              <p:par>
                                <p:cTn id="65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500"/>
                            </p:stCondLst>
                            <p:childTnLst>
                              <p:par>
                                <p:cTn id="6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0" dur="2000" fill="hold"/>
                                        <p:tgtEl>
                                          <p:spTgt spid="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6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6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7" dur="2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8" dur="20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20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9"/>
                  </p:tgtEl>
                </p:cond>
              </p:nextCondLst>
            </p:seq>
            <p:seq concurrent="1" nextAc="seek">
              <p:cTn id="68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4" fill="hold">
                      <p:stCondLst>
                        <p:cond delay="0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500"/>
                            </p:stCondLst>
                            <p:childTnLst>
                              <p:par>
                                <p:cTn id="69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1000"/>
                            </p:stCondLst>
                            <p:childTnLst>
                              <p:par>
                                <p:cTn id="7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500"/>
                            </p:stCondLst>
                            <p:childTnLst>
                              <p:par>
                                <p:cTn id="70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500"/>
                            </p:stCondLst>
                            <p:childTnLst>
                              <p:par>
                                <p:cTn id="7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8" dur="2000" fill="hold"/>
                                        <p:tgtEl>
                                          <p:spTgt spid="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4500"/>
                            </p:stCondLst>
                            <p:childTnLst>
                              <p:par>
                                <p:cTn id="7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5000"/>
                            </p:stCondLst>
                            <p:childTnLst>
                              <p:par>
                                <p:cTn id="724" presetID="21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7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0" fill="hold">
                      <p:stCondLst>
                        <p:cond delay="0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500"/>
                            </p:stCondLst>
                            <p:childTnLst>
                              <p:par>
                                <p:cTn id="75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1000"/>
                            </p:stCondLst>
                            <p:childTnLst>
                              <p:par>
                                <p:cTn id="7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1500"/>
                            </p:stCondLst>
                            <p:childTnLst>
                              <p:par>
                                <p:cTn id="7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000"/>
                            </p:stCondLst>
                            <p:childTnLst>
                              <p:par>
                                <p:cTn id="76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7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4" dur="2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7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5000"/>
                            </p:stCondLst>
                            <p:childTnLst>
                              <p:par>
                                <p:cTn id="7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1" dur="500" tmFilter="0, 0; .2, .5; .8, .5; 1, 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2" dur="250" autoRev="1" fill="hold"/>
                                        <p:tgtEl>
                                          <p:spTgt spid="1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500"/>
                            </p:stCondLst>
                            <p:childTnLst>
                              <p:par>
                                <p:cTn id="80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1000"/>
                            </p:stCondLst>
                            <p:childTnLst>
                              <p:par>
                                <p:cTn id="8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1500"/>
                            </p:stCondLst>
                            <p:childTnLst>
                              <p:par>
                                <p:cTn id="819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000"/>
                            </p:stCondLst>
                            <p:childTnLst>
                              <p:par>
                                <p:cTn id="82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500"/>
                            </p:stCondLst>
                            <p:childTnLst>
                              <p:par>
                                <p:cTn id="83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2" dur="2000" fill="hold"/>
                                        <p:tgtEl>
                                          <p:spTgt spid="2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4500"/>
                            </p:stCondLst>
                            <p:childTnLst>
                              <p:par>
                                <p:cTn id="834" presetID="16" presetClass="exit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6000"/>
                            </p:stCondLst>
                            <p:childTnLst>
                              <p:par>
                                <p:cTn id="83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9"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0"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1"/>
                  </p:tgtEl>
                </p:cond>
              </p:nextCondLst>
            </p:seq>
            <p:seq concurrent="1" nextAc="seek">
              <p:cTn id="854" restart="whenNotActive" fill="hold" evtFilter="cancelBubble" nodeType="interactiveSeq">
                <p:stCondLst>
                  <p:cond evt="onClick" delay="0">
                    <p:tgtEl>
                      <p:spTgt spid="1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5" fill="hold">
                      <p:stCondLst>
                        <p:cond delay="0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8" dur="500" tmFilter="0, 0; .2, .5; .8, .5; 1, 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9" dur="250" autoRev="1" fill="hold"/>
                                        <p:tgtEl>
                                          <p:spTgt spid="1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0" fill="hold">
                      <p:stCondLst>
                        <p:cond delay="indefinite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500"/>
                            </p:stCondLst>
                            <p:childTnLst>
                              <p:par>
                                <p:cTn id="86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1000"/>
                            </p:stCondLst>
                            <p:childTnLst>
                              <p:par>
                                <p:cTn id="8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500"/>
                            </p:stCondLst>
                            <p:childTnLst>
                              <p:par>
                                <p:cTn id="87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8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9" dur="2000" fill="hold"/>
                                        <p:tgtEl>
                                          <p:spTgt spid="2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4500"/>
                            </p:stCondLst>
                            <p:childTnLst>
                              <p:par>
                                <p:cTn id="891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5000"/>
                            </p:stCondLst>
                            <p:childTnLst>
                              <p:par>
                                <p:cTn id="895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"/>
                  </p:tgtEl>
                </p:cond>
              </p:nextCondLst>
            </p:seq>
            <p:seq concurrent="1" nextAc="seek">
              <p:cTn id="9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6" fill="hold">
                      <p:stCondLst>
                        <p:cond delay="0"/>
                      </p:stCondLst>
                      <p:childTnLst>
                        <p:par>
                          <p:cTn id="927" fill="hold">
                            <p:stCondLst>
                              <p:cond delay="0"/>
                            </p:stCondLst>
                            <p:childTnLst>
                              <p:par>
                                <p:cTn id="928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1" fill="hold">
                      <p:stCondLst>
                        <p:cond delay="indefinite"/>
                      </p:stCondLst>
                      <p:childTnLst>
                        <p:par>
                          <p:cTn id="932" fill="hold">
                            <p:stCondLst>
                              <p:cond delay="0"/>
                            </p:stCondLst>
                            <p:childTnLst>
                              <p:par>
                                <p:cTn id="9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500"/>
                            </p:stCondLst>
                            <p:childTnLst>
                              <p:par>
                                <p:cTn id="93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1000"/>
                            </p:stCondLst>
                            <p:childTnLst>
                              <p:par>
                                <p:cTn id="9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1500"/>
                            </p:stCondLst>
                            <p:childTnLst>
                              <p:par>
                                <p:cTn id="947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2" fill="hold">
                            <p:stCondLst>
                              <p:cond delay="2000"/>
                            </p:stCondLst>
                            <p:childTnLst>
                              <p:par>
                                <p:cTn id="95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2500"/>
                            </p:stCondLst>
                            <p:childTnLst>
                              <p:par>
                                <p:cTn id="9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0" dur="2000" fill="hold"/>
                                        <p:tgtEl>
                                          <p:spTgt spid="2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4500"/>
                            </p:stCondLst>
                            <p:childTnLst>
                              <p:par>
                                <p:cTn id="96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6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1" restart="whenNotActive" fill="hold" evtFilter="cancelBubble" nodeType="interactiveSeq">
                <p:stCondLst>
                  <p:cond evt="onClick" delay="0">
                    <p:tgtEl>
                      <p:spTgt spid="1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2" fill="hold">
                      <p:stCondLst>
                        <p:cond delay="0"/>
                      </p:stCondLst>
                      <p:childTnLst>
                        <p:par>
                          <p:cTn id="983" fill="hold">
                            <p:stCondLst>
                              <p:cond delay="0"/>
                            </p:stCondLst>
                            <p:childTnLst>
                              <p:par>
                                <p:cTn id="984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5" dur="500" tmFilter="0, 0; .2, .5; .8, .5; 1, 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6" dur="250" autoRev="1" fill="hold"/>
                                        <p:tgtEl>
                                          <p:spTgt spid="1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500"/>
                            </p:stCondLst>
                            <p:childTnLst>
                              <p:par>
                                <p:cTn id="99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3" presetID="53" presetClass="entr" presetSubtype="16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6" dur="20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0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8" fill="hold">
                      <p:stCondLst>
                        <p:cond delay="indefinite"/>
                      </p:stCondLst>
                      <p:childTnLst>
                        <p:par>
                          <p:cTn id="1059" fill="hold">
                            <p:stCondLst>
                              <p:cond delay="0"/>
                            </p:stCondLst>
                            <p:childTnLst>
                              <p:par>
                                <p:cTn id="10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3" fill="hold">
                            <p:stCondLst>
                              <p:cond delay="500"/>
                            </p:stCondLst>
                            <p:childTnLst>
                              <p:par>
                                <p:cTn id="10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6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7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7" dur="2000" fill="hold"/>
                                        <p:tgtEl>
                                          <p:spTgt spid="2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3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9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108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9" fill="hold">
                      <p:stCondLst>
                        <p:cond delay="0"/>
                      </p:stCondLst>
                      <p:childTnLst>
                        <p:par>
                          <p:cTn id="1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2" dur="500" tmFilter="0, 0; .2, .5; .8, .5; 1, 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3" dur="250" autoRev="1" fill="hold"/>
                                        <p:tgtEl>
                                          <p:spTgt spid="1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4" fill="hold">
                      <p:stCondLst>
                        <p:cond delay="indefinite"/>
                      </p:stCondLst>
                      <p:childTnLst>
                        <p:par>
                          <p:cTn id="1115" fill="hold">
                            <p:stCondLst>
                              <p:cond delay="0"/>
                            </p:stCondLst>
                            <p:childTnLst>
                              <p:par>
                                <p:cTn id="1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12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2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3" dur="2000" fill="hold"/>
                                        <p:tgtEl>
                                          <p:spTgt spid="2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0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1170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1" fill="hold">
                      <p:stCondLst>
                        <p:cond delay="0"/>
                      </p:stCondLst>
                      <p:childTnLst>
                        <p:par>
                          <p:cTn id="1172" fill="hold">
                            <p:stCondLst>
                              <p:cond delay="0"/>
                            </p:stCondLst>
                            <p:childTnLst>
                              <p:par>
                                <p:cTn id="1173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4" dur="500" tmFilter="0, 0; .2, .5; .8, .5; 1, 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5" dur="250" autoRev="1" fill="hold"/>
                                        <p:tgtEl>
                                          <p:spTgt spid="10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6" fill="hold">
                      <p:stCondLst>
                        <p:cond delay="indefinite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182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8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5" dur="2000" fill="hold"/>
                                        <p:tgtEl>
                                          <p:spTgt spid="2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2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3" dur="10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4" dur="10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12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9" fill="hold">
                      <p:stCondLst>
                        <p:cond delay="0"/>
                      </p:stCondLst>
                      <p:childTnLst>
                        <p:par>
                          <p:cTn id="1230" fill="hold">
                            <p:stCondLst>
                              <p:cond delay="0"/>
                            </p:stCondLst>
                            <p:childTnLst>
                              <p:par>
                                <p:cTn id="123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4" fill="hold">
                      <p:stCondLst>
                        <p:cond delay="indefinite"/>
                      </p:stCondLst>
                      <p:childTnLst>
                        <p:par>
                          <p:cTn id="1235" fill="hold">
                            <p:stCondLst>
                              <p:cond delay="0"/>
                            </p:stCondLst>
                            <p:childTnLst>
                              <p:par>
                                <p:cTn id="1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9" fill="hold">
                            <p:stCondLst>
                              <p:cond delay="500"/>
                            </p:stCondLst>
                            <p:childTnLst>
                              <p:par>
                                <p:cTn id="124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9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3" dur="2000" fill="hold"/>
                                        <p:tgtEl>
                                          <p:spTgt spid="2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6" fill="hold">
                      <p:stCondLst>
                        <p:cond delay="0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1" fill="hold">
                      <p:stCondLst>
                        <p:cond delay="indefinite"/>
                      </p:stCondLst>
                      <p:childTnLst>
                        <p:par>
                          <p:cTn id="1292" fill="hold">
                            <p:stCondLst>
                              <p:cond delay="0"/>
                            </p:stCondLst>
                            <p:childTnLst>
                              <p:par>
                                <p:cTn id="12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6" fill="hold">
                            <p:stCondLst>
                              <p:cond delay="500"/>
                            </p:stCondLst>
                            <p:childTnLst>
                              <p:par>
                                <p:cTn id="129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0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5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0" dur="2000" fill="hold"/>
                                        <p:tgtEl>
                                          <p:spTgt spid="2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2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2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41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2" fill="hold">
                      <p:stCondLst>
                        <p:cond delay="0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5" dur="500" tmFilter="0, 0; .2, .5; .8, .5; 1, 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6" dur="250" autoRev="1" fill="hold"/>
                                        <p:tgtEl>
                                          <p:spTgt spid="1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7" fill="hold">
                      <p:stCondLst>
                        <p:cond delay="indefinite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2" fill="hold">
                            <p:stCondLst>
                              <p:cond delay="500"/>
                            </p:stCondLst>
                            <p:childTnLst>
                              <p:par>
                                <p:cTn id="135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5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5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6" dur="2000" fill="hold"/>
                                        <p:tgtEl>
                                          <p:spTgt spid="2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8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3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13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8" fill="hold">
                      <p:stCondLst>
                        <p:cond delay="0"/>
                      </p:stCondLst>
                      <p:childTnLst>
                        <p:par>
                          <p:cTn id="1399" fill="hold">
                            <p:stCondLst>
                              <p:cond delay="0"/>
                            </p:stCondLst>
                            <p:childTnLst>
                              <p:par>
                                <p:cTn id="1400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3" fill="hold">
                      <p:stCondLst>
                        <p:cond delay="indefinite"/>
                      </p:stCondLst>
                      <p:childTnLst>
                        <p:par>
                          <p:cTn id="1404" fill="hold">
                            <p:stCondLst>
                              <p:cond delay="0"/>
                            </p:stCondLst>
                            <p:childTnLst>
                              <p:par>
                                <p:cTn id="14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8" fill="hold">
                            <p:stCondLst>
                              <p:cond delay="500"/>
                            </p:stCondLst>
                            <p:childTnLst>
                              <p:par>
                                <p:cTn id="140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1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2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1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2" dur="2000" fill="hold"/>
                                        <p:tgtEl>
                                          <p:spTgt spid="3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3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8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6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8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9" fill="hold">
                      <p:stCondLst>
                        <p:cond delay="0"/>
                      </p:stCondLst>
                      <p:childTnLst>
                        <p:par>
                          <p:cTn id="1470" fill="hold">
                            <p:stCondLst>
                              <p:cond delay="0"/>
                            </p:stCondLst>
                            <p:childTnLst>
                              <p:par>
                                <p:cTn id="147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2" dur="500" tmFilter="0, 0; .2, .5; .8, .5; 1, 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3" dur="250" autoRev="1" fill="hold"/>
                                        <p:tgtEl>
                                          <p:spTgt spid="1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4" fill="hold">
                      <p:stCondLst>
                        <p:cond delay="indefinite"/>
                      </p:stCondLst>
                      <p:childTnLst>
                        <p:par>
                          <p:cTn id="1475" fill="hold">
                            <p:stCondLst>
                              <p:cond delay="0"/>
                            </p:stCondLst>
                            <p:childTnLst>
                              <p:par>
                                <p:cTn id="14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9" fill="hold">
                            <p:stCondLst>
                              <p:cond delay="500"/>
                            </p:stCondLst>
                            <p:childTnLst>
                              <p:par>
                                <p:cTn id="148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2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0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3" dur="2000" fill="hold"/>
                                        <p:tgtEl>
                                          <p:spTgt spid="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0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1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1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1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</p:childTnLst>
        </p:cTn>
      </p:par>
    </p:tnLst>
    <p:bldLst>
      <p:bldP spid="1058" grpId="0"/>
      <p:bldP spid="1058" grpId="1"/>
      <p:bldP spid="108" grpId="0"/>
      <p:bldP spid="108" grpId="1"/>
      <p:bldP spid="108" grpId="2"/>
      <p:bldP spid="108" grpId="3"/>
      <p:bldP spid="1066" grpId="0"/>
      <p:bldP spid="1066" grpId="1"/>
      <p:bldP spid="1066" grpId="2"/>
      <p:bldP spid="121" grpId="0"/>
      <p:bldP spid="121" grpId="1"/>
      <p:bldP spid="122" grpId="0"/>
      <p:bldP spid="122" grpId="1"/>
      <p:bldP spid="124" grpId="0"/>
      <p:bldP spid="124" grpId="1"/>
      <p:bldP spid="124" grpId="2"/>
      <p:bldP spid="131" grpId="0"/>
      <p:bldP spid="131" grpId="1"/>
      <p:bldP spid="132" grpId="0"/>
      <p:bldP spid="132" grpId="1"/>
      <p:bldP spid="132" grpId="2"/>
      <p:bldP spid="132" grpId="3"/>
      <p:bldP spid="132" grpId="4"/>
      <p:bldP spid="132" grpId="5"/>
      <p:bldP spid="133" grpId="0"/>
      <p:bldP spid="133" grpId="1"/>
      <p:bldP spid="133" grpId="2"/>
      <p:bldP spid="140" grpId="0"/>
      <p:bldP spid="140" grpId="1"/>
      <p:bldP spid="141" grpId="0"/>
      <p:bldP spid="141" grpId="1"/>
      <p:bldP spid="141" grpId="2"/>
      <p:bldP spid="145" grpId="0"/>
      <p:bldP spid="145" grpId="1"/>
      <p:bldP spid="145" grpId="2"/>
      <p:bldP spid="146" grpId="0"/>
      <p:bldP spid="146" grpId="1"/>
      <p:bldP spid="146" grpId="2"/>
      <p:bldP spid="146" grpId="3"/>
      <p:bldP spid="149" grpId="0"/>
      <p:bldP spid="149" grpId="1"/>
      <p:bldP spid="149" grpId="2"/>
      <p:bldP spid="1086" grpId="0"/>
      <p:bldP spid="1086" grpId="1"/>
      <p:bldP spid="1086" grpId="2"/>
      <p:bldP spid="1086" grpId="3"/>
      <p:bldP spid="1086" grpId="4"/>
      <p:bldP spid="1086" grpId="5"/>
      <p:bldP spid="1086" grpId="6"/>
      <p:bldP spid="1086" grpId="7"/>
      <p:bldP spid="100" grpId="0"/>
      <p:bldP spid="100" grpId="1"/>
      <p:bldP spid="100" grpId="2"/>
      <p:bldP spid="100" grpId="3"/>
      <p:bldP spid="101" grpId="0"/>
      <p:bldP spid="101" grpId="1"/>
      <p:bldP spid="101" grpId="2"/>
      <p:bldP spid="102" grpId="0"/>
      <p:bldP spid="102" grpId="1"/>
      <p:bldP spid="102" grpId="2"/>
      <p:bldP spid="107" grpId="0"/>
      <p:bldP spid="107" grpId="1"/>
      <p:bldP spid="107" grpId="2"/>
      <p:bldP spid="107" grpId="3"/>
      <p:bldP spid="107" grpId="4"/>
      <p:bldP spid="107" grpId="5"/>
      <p:bldP spid="107" grpId="6"/>
      <p:bldP spid="107" grpId="7"/>
      <p:bldP spid="123" grpId="0"/>
      <p:bldP spid="123" grpId="1"/>
      <p:bldP spid="125" grpId="0"/>
      <p:bldP spid="125" grpId="1"/>
      <p:bldP spid="125" grpId="2"/>
      <p:bldP spid="180" grpId="0"/>
      <p:bldP spid="180" grpId="1"/>
      <p:bldP spid="180" grpId="2"/>
      <p:bldP spid="180" grpId="3"/>
      <p:bldP spid="135" grpId="0"/>
      <p:bldP spid="135" grpId="1"/>
      <p:bldP spid="135" grpId="2"/>
      <p:bldP spid="186" grpId="0"/>
      <p:bldP spid="186" grpId="1"/>
      <p:bldP spid="186" grpId="2"/>
      <p:bldP spid="186" grpId="3"/>
      <p:bldP spid="186" grpId="4"/>
      <p:bldP spid="186" grpId="5"/>
      <p:bldP spid="186" grpId="6"/>
      <p:bldP spid="186" grpId="7"/>
      <p:bldP spid="187" grpId="0"/>
      <p:bldP spid="187" grpId="1"/>
      <p:bldP spid="187" grpId="2"/>
      <p:bldP spid="196" grpId="0"/>
      <p:bldP spid="196" grpId="1"/>
      <p:bldP spid="197" grpId="0"/>
      <p:bldP spid="197" grpId="1"/>
      <p:bldP spid="197" grpId="2"/>
      <p:bldP spid="197" grpId="3"/>
      <p:bldP spid="198" grpId="0"/>
      <p:bldP spid="198" grpId="1"/>
      <p:bldP spid="198" grpId="2"/>
      <p:bldP spid="202" grpId="0"/>
      <p:bldP spid="202" grpId="1"/>
      <p:bldP spid="203" grpId="0"/>
      <p:bldP spid="203" grpId="1"/>
      <p:bldP spid="203" grpId="2"/>
      <p:bldP spid="206" grpId="0"/>
      <p:bldP spid="206" grpId="1"/>
      <p:bldP spid="211" grpId="0"/>
      <p:bldP spid="211" grpId="1"/>
      <p:bldP spid="212" grpId="0"/>
      <p:bldP spid="212" grpId="1"/>
      <p:bldP spid="212" grpId="2"/>
      <p:bldP spid="225" grpId="0"/>
      <p:bldP spid="225" grpId="1"/>
      <p:bldP spid="225" grpId="2"/>
      <p:bldP spid="226" grpId="0"/>
      <p:bldP spid="226" grpId="1"/>
      <p:bldP spid="226" grpId="2"/>
      <p:bldP spid="229" grpId="0"/>
      <p:bldP spid="229" grpId="1"/>
      <p:bldP spid="229" grpId="2"/>
      <p:bldP spid="229" grpId="3"/>
      <p:bldP spid="231" grpId="0"/>
      <p:bldP spid="231" grpId="1"/>
      <p:bldP spid="231" grpId="2"/>
      <p:bldP spid="240" grpId="0"/>
      <p:bldP spid="240" grpId="1"/>
      <p:bldP spid="241" grpId="0"/>
      <p:bldP spid="241" grpId="1"/>
      <p:bldP spid="241" grpId="2"/>
      <p:bldP spid="250" grpId="0"/>
      <p:bldP spid="250" grpId="1"/>
      <p:bldP spid="250" grpId="2"/>
      <p:bldP spid="251" grpId="0"/>
      <p:bldP spid="251" grpId="1"/>
      <p:bldP spid="251" grpId="2"/>
      <p:bldP spid="251" grpId="3"/>
      <p:bldP spid="256" grpId="0"/>
      <p:bldP spid="256" grpId="1"/>
      <p:bldP spid="256" grpId="2"/>
      <p:bldP spid="256" grpId="3"/>
      <p:bldP spid="261" grpId="0"/>
      <p:bldP spid="261" grpId="1"/>
      <p:bldP spid="261" grpId="2"/>
      <p:bldP spid="267" grpId="0"/>
      <p:bldP spid="267" grpId="1"/>
      <p:bldP spid="270" grpId="0"/>
      <p:bldP spid="270" grpId="1"/>
      <p:bldP spid="271" grpId="0"/>
      <p:bldP spid="271" grpId="1"/>
      <p:bldP spid="271" grpId="2"/>
      <p:bldP spid="275" grpId="0"/>
      <p:bldP spid="275" grpId="1"/>
      <p:bldP spid="275" grpId="2"/>
      <p:bldP spid="275" grpId="3"/>
      <p:bldP spid="276" grpId="0"/>
      <p:bldP spid="276" grpId="1"/>
      <p:bldP spid="276" grpId="2"/>
      <p:bldP spid="283" grpId="0"/>
      <p:bldP spid="283" grpId="1"/>
      <p:bldP spid="284" grpId="0"/>
      <p:bldP spid="284" grpId="1"/>
      <p:bldP spid="284" grpId="2"/>
      <p:bldP spid="290" grpId="0"/>
      <p:bldP spid="290" grpId="1"/>
      <p:bldP spid="291" grpId="0"/>
      <p:bldP spid="291" grpId="1"/>
      <p:bldP spid="291" grpId="2"/>
      <p:bldP spid="296" grpId="0"/>
      <p:bldP spid="296" grpId="1"/>
      <p:bldP spid="299" grpId="0"/>
      <p:bldP spid="299" grpId="1"/>
      <p:bldP spid="299" grpId="2"/>
      <p:bldP spid="317" grpId="0"/>
      <p:bldP spid="317" grpId="1"/>
      <p:bldP spid="317" grpId="2"/>
      <p:bldP spid="317" grpId="3"/>
      <p:bldP spid="324" grpId="0"/>
      <p:bldP spid="324" grpId="1"/>
      <p:bldP spid="325" grpId="0"/>
      <p:bldP spid="325" grpId="1"/>
      <p:bldP spid="32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42267"/>
            <a:ext cx="5454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Информационные источники: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http://office.microsoft.com/ru-ru/images/?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CTT=6&amp;ver=14&amp;app=powerpnt.exe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000" dirty="0" smtClean="0"/>
              <a:t>- картинки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70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380</Words>
  <Application>Microsoft Office PowerPoint</Application>
  <PresentationFormat>Экран (4:3)</PresentationFormat>
  <Paragraphs>92</Paragraphs>
  <Slides>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117</cp:revision>
  <dcterms:created xsi:type="dcterms:W3CDTF">2012-05-06T03:18:42Z</dcterms:created>
  <dcterms:modified xsi:type="dcterms:W3CDTF">2013-03-24T09:22:40Z</dcterms:modified>
</cp:coreProperties>
</file>