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57BF0-8548-4597-94F8-60D937FCFB95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6D6F-FAD7-4C66-804E-0834155CD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onlinebazar.su/published/publicdata/ONLINEBAZR/attachments/SC/products_pictures/MjUwMDAxMTEwMzYtQm9va3MuQ292ZXJzLkZhY2UtMF9Cb29rcy5Db3ZlcnMuRmFjZQ$$_enl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шурик\Рабочий стол\КАРТИ\110900_1024_768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FF0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№ 5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41320" y="2420888"/>
            <a:ext cx="76335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 МОЗАИКА ИЗ СКАЗОК»</a:t>
            </a:r>
            <a:endParaRPr lang="ru-RU" sz="5400" b="1" dirty="0">
              <a:ln w="17780" cmpd="sng">
                <a:solidFill>
                  <a:srgbClr val="00206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slide0012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1"/>
            <a:ext cx="9144000" cy="6849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251520" y="188640"/>
            <a:ext cx="2808312" cy="69249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за свечку,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Свечка – в печку!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за книжку, 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бежать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вприпрыжку 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 кровать.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за нею вилки,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Рюмки да бутылки, 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чашки да ложки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Скачут по дорожке.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такая дребедень 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целый день:</a:t>
            </a:r>
          </a:p>
          <a:p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Динь-ди-лень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Динь-ди-лень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Динь-ди-лень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</a:p>
          <a:p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http://mama.ua/wp-content/uploads/2011/10/pokazhi-emu-multfilmyi-ili-pochitay-skazki-naprimer-moydodyi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0648"/>
            <a:ext cx="28083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www.internationaltoys.com/pictures/118404_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132856"/>
            <a:ext cx="237626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llustrators.ru/illustrations/343822_original.jpg?130710635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365104"/>
            <a:ext cx="273630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404664"/>
            <a:ext cx="2880320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Наступила темнота.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ходи за ворота: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 на улицу попал-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Заблудился и пропал.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Маленькие дети!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 за что на свете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ходите в Африку .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Африку гулять!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Африке акулы,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Африке гориллы,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Африке большие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Злые крокодилы.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Рыбы по полю гуляют,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Жабы по небу летают,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Мыши кошку изловили,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мышеловку посадили…</a:t>
            </a:r>
          </a:p>
        </p:txBody>
      </p:sp>
      <p:pic>
        <p:nvPicPr>
          <p:cNvPr id="3" name="img-current_picture" descr="Краденое солнце ― OnlineBazar.su">
            <a:hlinkClick r:id="rId2" tgtFrame="_blank"/>
          </p:cNvPr>
          <p:cNvPicPr/>
          <p:nvPr/>
        </p:nvPicPr>
        <p:blipFill>
          <a:blip r:embed="rId3" cstate="print"/>
          <a:srcRect l="4396" t="5000" r="-3846" b="23000"/>
          <a:stretch>
            <a:fillRect/>
          </a:stretch>
        </p:blipFill>
        <p:spPr bwMode="auto">
          <a:xfrm>
            <a:off x="3419872" y="404664"/>
            <a:ext cx="244827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s16.radikal.ru/i190/1103/82/2def6fb771edt.jpg"/>
          <p:cNvPicPr/>
          <p:nvPr/>
        </p:nvPicPr>
        <p:blipFill>
          <a:blip r:embed="rId4" cstate="print"/>
          <a:srcRect b="29333"/>
          <a:stretch>
            <a:fillRect/>
          </a:stretch>
        </p:blipFill>
        <p:spPr bwMode="auto">
          <a:xfrm>
            <a:off x="6444208" y="2348880"/>
            <a:ext cx="244827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onlinebazar.su/published/publicdata/ONLINEBAZR/attachments/SC/products_pictures/MjUwMDAxNTQyNzItQm9va3MuQ292ZXJzLkZhY2UtMA%24%24_enl.jpg"/>
          <p:cNvPicPr/>
          <p:nvPr/>
        </p:nvPicPr>
        <p:blipFill>
          <a:blip r:embed="rId5" cstate="print"/>
          <a:srcRect t="7170" b="16604"/>
          <a:stretch>
            <a:fillRect/>
          </a:stretch>
        </p:blipFill>
        <p:spPr bwMode="auto">
          <a:xfrm>
            <a:off x="3635896" y="4437112"/>
            <a:ext cx="2448272" cy="194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slide0012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62"/>
            <a:ext cx="9144000" cy="6849438"/>
          </a:xfrm>
          <a:prstGeom prst="rect">
            <a:avLst/>
          </a:prstGeom>
          <a:ln w="190500" cap="sq">
            <a:solidFill>
              <a:srgbClr val="FF0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 flipV="1">
            <a:off x="2051720" y="191683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2636912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Молодцы !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ttp://filmiki.arjlover.net/ap/chukovskij.v.gostjah.u.detej.avi/chukovskij.v.gostjah.u.detej.avi.image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17" y="0"/>
            <a:ext cx="907676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DFECF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123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ЗАДАНИЕ № 5</vt:lpstr>
      <vt:lpstr>Слайд 2</vt:lpstr>
      <vt:lpstr>Слайд 3</vt:lpstr>
      <vt:lpstr>Слайд 4</vt:lpstr>
      <vt:lpstr>Слайд 5</vt:lpstr>
    </vt:vector>
  </TitlesOfParts>
  <Company>маленький 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 5</dc:title>
  <dc:creator>сашка+ирка</dc:creator>
  <cp:lastModifiedBy>сашка+ирка</cp:lastModifiedBy>
  <cp:revision>17</cp:revision>
  <dcterms:created xsi:type="dcterms:W3CDTF">2012-01-06T19:40:18Z</dcterms:created>
  <dcterms:modified xsi:type="dcterms:W3CDTF">2012-02-20T20:50:55Z</dcterms:modified>
</cp:coreProperties>
</file>