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8" r:id="rId2"/>
    <p:sldId id="277" r:id="rId3"/>
    <p:sldId id="278" r:id="rId4"/>
    <p:sldId id="279" r:id="rId5"/>
    <p:sldId id="280" r:id="rId6"/>
    <p:sldId id="281" r:id="rId7"/>
    <p:sldId id="276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7" autoAdjust="0"/>
    <p:restoredTop sz="94660"/>
  </p:normalViewPr>
  <p:slideViewPr>
    <p:cSldViewPr>
      <p:cViewPr varScale="1">
        <p:scale>
          <a:sx n="95" d="100"/>
          <a:sy n="95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06/relationships/vbaProject" Target="vbaProject.bin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7905C-C019-432A-8135-EB52DC6201C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ru-RU" smtClean="0"/>
              <a:t>Версия от 30.01.2012 г. Последнюю версию конструктора смотрите на сайте «Тестирование в </a:t>
            </a:r>
            <a:r>
              <a:rPr lang="en-US" smtClean="0"/>
              <a:t>MS PowerPoint</a:t>
            </a:r>
            <a:r>
              <a:rPr lang="ru-RU" smtClean="0"/>
              <a:t>» http://www.rosinka.vrn.ru/pp/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3CAC9-A6EA-4CA1-8607-C311A19A1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67" descr="C:\Documents and Settings\Татьяна\Рабочий стол\Рисунок1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13447"/>
            <a:ext cx="9144000" cy="6884894"/>
          </a:xfrm>
          <a:prstGeom prst="rect">
            <a:avLst/>
          </a:prstGeom>
          <a:noFill/>
        </p:spPr>
      </p:pic>
      <p:sp>
        <p:nvSpPr>
          <p:cNvPr id="2052" name="Panel"/>
          <p:cNvSpPr>
            <a:spLocks noChangeArrowheads="1"/>
          </p:cNvSpPr>
          <p:nvPr/>
        </p:nvSpPr>
        <p:spPr bwMode="auto">
          <a:xfrm>
            <a:off x="0" y="623570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02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384925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0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31" name="Tx_Tim"/>
          <p:cNvSpPr txBox="1">
            <a:spLocks noChangeArrowheads="1"/>
          </p:cNvSpPr>
          <p:nvPr/>
        </p:nvSpPr>
        <p:spPr bwMode="auto">
          <a:xfrm>
            <a:off x="6227763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1032" name="Tx_min"/>
          <p:cNvSpPr txBox="1">
            <a:spLocks noChangeArrowheads="1"/>
          </p:cNvSpPr>
          <p:nvPr/>
        </p:nvSpPr>
        <p:spPr bwMode="auto">
          <a:xfrm>
            <a:off x="8629650" y="6440488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684213" y="642919"/>
            <a:ext cx="77724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88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</a:t>
            </a: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14282" y="2500306"/>
            <a:ext cx="5929355" cy="142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по русскому языку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тема «Имя существительное»</a:t>
            </a:r>
          </a:p>
          <a:p>
            <a:endParaRPr lang="ru-RU" sz="2000" dirty="0" smtClean="0">
              <a:solidFill>
                <a:srgbClr val="00B050"/>
              </a:solidFill>
            </a:endParaRPr>
          </a:p>
          <a:p>
            <a:endParaRPr lang="ru-RU" sz="2000" dirty="0" smtClean="0">
              <a:solidFill>
                <a:srgbClr val="00B050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3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1048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041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0" name="Rectangle 37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7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6988"/>
            <a:ext cx="2159000" cy="3381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72198" y="142852"/>
            <a:ext cx="3071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Кадочникова Т.В.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МОУ Южно-Степная СОШ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2013 г</a:t>
            </a:r>
          </a:p>
        </p:txBody>
      </p:sp>
    </p:spTree>
    <p:custDataLst>
      <p:tags r:id="rId2"/>
    </p:custDataLst>
    <p:controls>
      <p:control spid="10242" name="TextBox1" r:id="rId3" imgW="2952720" imgH="285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6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7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8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Заголовок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Определи лишнее слово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50" name="Содержимое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кукла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1" name="Содержимое 5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слон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2" name="Содержимое 5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море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летает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4" name="Содержимое 5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дверь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6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0722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Заголовок 48"/>
          <p:cNvSpPr>
            <a:spLocks noGrp="1"/>
          </p:cNvSpPr>
          <p:nvPr>
            <p:ph type="title"/>
          </p:nvPr>
        </p:nvSpPr>
        <p:spPr>
          <a:xfrm>
            <a:off x="1043608" y="428603"/>
            <a:ext cx="7776864" cy="85725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Найди лишнее слово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Содержимое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яблоко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1" name="Содержимое 5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кошка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2" name="Содержимое 5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тигр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воробей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6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Заголовок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Отметь имя собственное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Содержимое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ветер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1" name="Содержимое 5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лес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2" name="Содержимое 5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Аня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тетрадь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56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Заголовок 42"/>
          <p:cNvSpPr>
            <a:spLocks noGrp="1"/>
          </p:cNvSpPr>
          <p:nvPr>
            <p:ph type="title"/>
          </p:nvPr>
        </p:nvSpPr>
        <p:spPr>
          <a:xfrm>
            <a:off x="214282" y="116632"/>
            <a:ext cx="8606190" cy="1431925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Отметь имя существительное среднего рода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Содержимое 4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окно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5" name="Содержимое 4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жара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6" name="Содержимое 45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линейка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6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Заголовок 4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Найди имя существительное мужского рода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Содержимое 4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мышка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1" name="Содержимое 5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мороз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2" name="Содержимое 5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солнце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2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23411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 dirty="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>
          <a:xfrm>
            <a:off x="428596" y="116632"/>
            <a:ext cx="8391876" cy="14319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Отметь существительные женского рода</a:t>
            </a:r>
            <a:b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51" name="Содержимое 5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радуга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2" name="Содержимое 5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конь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3" name="Содержимое 52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девочка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4" name="Содержимое 53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солнце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Татьяна\Рабочий стол\Рисунок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234113"/>
          </a:xfrm>
          <a:prstGeom prst="rect">
            <a:avLst/>
          </a:prstGeom>
          <a:noFill/>
        </p:spPr>
      </p:pic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rgbClr val="0070C0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rgbClr val="0070C0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rgbClr val="0070C0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rgbClr val="0070C0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solidFill>
                  <a:srgbClr val="0070C0"/>
                </a:solidFill>
                <a:latin typeface="Arial" charset="0"/>
              </a:rPr>
              <a:t>Ошибки в выборе ответов на задания</a:t>
            </a:r>
            <a:r>
              <a:rPr lang="ru-RU" sz="1000" dirty="0">
                <a:latin typeface="Arial" charset="0"/>
              </a:rPr>
              <a:t>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solidFill>
                  <a:srgbClr val="0070C0"/>
                </a:solidFill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solidFill>
                  <a:srgbClr val="0070C0"/>
                </a:solidFill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0070C0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solidFill>
                <a:schemeClr val="accent4">
                  <a:lumMod val="50000"/>
                  <a:lumOff val="50000"/>
                </a:schemeClr>
              </a:soli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FO" val="False"/>
  <p:tag name="TFS" val="False"/>
  <p:tag name="TPO" val="True"/>
  <p:tag name="TSB" val="5"/>
  <p:tag name="TK" val="0.9"/>
  <p:tag name="TFM" val="False"/>
  <p:tag name="TFF" val="True"/>
  <p:tag name="TTIM" val="5"/>
  <p:tag name="TFT" val="True"/>
  <p:tag name="TFC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5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1294</TotalTime>
  <Words>212</Words>
  <Application>Microsoft Office PowerPoint</Application>
  <PresentationFormat>Экран (4:3)</PresentationFormat>
  <Paragraphs>106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Сумерки</vt:lpstr>
      <vt:lpstr>Слайд 1</vt:lpstr>
      <vt:lpstr>Определи лишнее слово </vt:lpstr>
      <vt:lpstr>Найди лишнее слово</vt:lpstr>
      <vt:lpstr>Отметь имя собственное</vt:lpstr>
      <vt:lpstr>Отметь имя существительное среднего рода</vt:lpstr>
      <vt:lpstr>Найди имя существительное мужского рода</vt:lpstr>
      <vt:lpstr>Отметь существительные женского рода </vt:lpstr>
      <vt:lpstr>Слайд 8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 Комаровский Анатолий Николаевич</dc:title>
  <dc:subject>Имя существительное 3 класс</dc:subject>
  <dc:creator>Кадочникова Т.В.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Татьяна</cp:lastModifiedBy>
  <cp:revision>177</cp:revision>
  <dcterms:created xsi:type="dcterms:W3CDTF">2011-08-18T05:12:14Z</dcterms:created>
  <dcterms:modified xsi:type="dcterms:W3CDTF">2013-02-08T14:50:08Z</dcterms:modified>
  <cp:category>тест</cp:category>
</cp:coreProperties>
</file>