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36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5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3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6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8F6B6-DDEC-4870-AF62-D727A596A89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E6F7-7AF3-4371-9007-F57FE722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5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89320" y="277134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04880" y="277134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 rot="2801942">
            <a:off x="4571087" y="2553856"/>
            <a:ext cx="1297969" cy="1349373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Ромб 8"/>
          <p:cNvSpPr/>
          <p:nvPr/>
        </p:nvSpPr>
        <p:spPr>
          <a:xfrm rot="2801942">
            <a:off x="5867231" y="2598474"/>
            <a:ext cx="1297969" cy="1349373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Ромб 9"/>
          <p:cNvSpPr/>
          <p:nvPr/>
        </p:nvSpPr>
        <p:spPr>
          <a:xfrm rot="2801942">
            <a:off x="7091367" y="2598474"/>
            <a:ext cx="1297969" cy="1349373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76" y="1340768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graycell.ru/picture/big/kapust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73" y="1751285"/>
            <a:ext cx="3657427" cy="365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7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18658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tx2"/>
                </a:solidFill>
              </a:rPr>
              <a:t>ЗАДАЧА</a:t>
            </a:r>
            <a:endParaRPr lang="ru-RU" sz="9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378498"/>
          </a:xfrm>
        </p:spPr>
        <p:txBody>
          <a:bodyPr>
            <a:normAutofit/>
          </a:bodyPr>
          <a:lstStyle/>
          <a:p>
            <a:r>
              <a:rPr lang="ru-RU" dirty="0" smtClean="0"/>
              <a:t>На базаре купили 2 свеклы и 1 кочан капусты</a:t>
            </a:r>
            <a:br>
              <a:rPr lang="ru-RU" dirty="0" smtClean="0"/>
            </a:br>
            <a:r>
              <a:rPr lang="ru-RU" sz="4800" b="1" dirty="0" smtClean="0">
                <a:solidFill>
                  <a:srgbClr val="C00000"/>
                </a:solidFill>
              </a:rPr>
              <a:t>условие задачи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3154362"/>
          </a:xfrm>
        </p:spPr>
        <p:txBody>
          <a:bodyPr>
            <a:normAutofit/>
          </a:bodyPr>
          <a:lstStyle/>
          <a:p>
            <a:r>
              <a:rPr lang="ru-RU" dirty="0" smtClean="0"/>
              <a:t>Сколько всего овощей купили?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вопрос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12393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189" y="3068960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www.graycell.ru/picture/big/kapust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089" y="3200573"/>
            <a:ext cx="3657427" cy="365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1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3874442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2 + 1 = 3 (</a:t>
            </a:r>
            <a:r>
              <a:rPr lang="ru-RU" sz="8000" b="1" dirty="0" err="1" smtClean="0"/>
              <a:t>ов</a:t>
            </a:r>
            <a:r>
              <a:rPr lang="ru-RU" sz="8000" b="1" dirty="0" smtClean="0"/>
              <a:t>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решение задачи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4738538"/>
          </a:xfrm>
        </p:spPr>
        <p:txBody>
          <a:bodyPr>
            <a:normAutofit/>
          </a:bodyPr>
          <a:lstStyle/>
          <a:p>
            <a:r>
              <a:rPr lang="ru-RU" dirty="0" smtClean="0"/>
              <a:t>3 овоща купили.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ответ задачи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66653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ЗАДАЧА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условие задачи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вопрос задачи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решение задачи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ответ задачи</a:t>
            </a:r>
            <a:endParaRPr lang="ru-RU" dirty="0"/>
          </a:p>
        </p:txBody>
      </p:sp>
      <p:pic>
        <p:nvPicPr>
          <p:cNvPr id="3" name="Picture 2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97" y="4653136"/>
            <a:ext cx="1383804" cy="193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-fotki.yandex.ru/get/6403/161475062.38/0_8b0dd_42b563b2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84" y="4627605"/>
            <a:ext cx="1383804" cy="193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www.graycell.ru/picture/big/kapust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0972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ЗАДАЧА</vt:lpstr>
      <vt:lpstr>На базаре купили 2 свеклы и 1 кочан капусты условие задачи</vt:lpstr>
      <vt:lpstr>Сколько всего овощей купили? вопрос задачи</vt:lpstr>
      <vt:lpstr>2 + 1 = 3 (ов.) решение задачи</vt:lpstr>
      <vt:lpstr>3 овоща купили. ответ задачи</vt:lpstr>
      <vt:lpstr>ЗАДАЧА условие задачи вопрос задачи решение задачи ответ задачи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3</cp:revision>
  <dcterms:created xsi:type="dcterms:W3CDTF">2014-11-18T19:25:07Z</dcterms:created>
  <dcterms:modified xsi:type="dcterms:W3CDTF">2014-11-18T19:57:37Z</dcterms:modified>
</cp:coreProperties>
</file>