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D311-36CB-49BA-8E17-FC59578F736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EF69-800B-4D6B-B720-4E823E62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0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D311-36CB-49BA-8E17-FC59578F736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EF69-800B-4D6B-B720-4E823E62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8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D311-36CB-49BA-8E17-FC59578F736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EF69-800B-4D6B-B720-4E823E62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4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D311-36CB-49BA-8E17-FC59578F736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EF69-800B-4D6B-B720-4E823E62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5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D311-36CB-49BA-8E17-FC59578F736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EF69-800B-4D6B-B720-4E823E62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3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D311-36CB-49BA-8E17-FC59578F736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EF69-800B-4D6B-B720-4E823E62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8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D311-36CB-49BA-8E17-FC59578F736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EF69-800B-4D6B-B720-4E823E62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0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D311-36CB-49BA-8E17-FC59578F736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EF69-800B-4D6B-B720-4E823E62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4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D311-36CB-49BA-8E17-FC59578F736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EF69-800B-4D6B-B720-4E823E62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9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D311-36CB-49BA-8E17-FC59578F736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EF69-800B-4D6B-B720-4E823E62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1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D311-36CB-49BA-8E17-FC59578F736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EF69-800B-4D6B-B720-4E823E62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8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D311-36CB-49BA-8E17-FC59578F736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EF69-800B-4D6B-B720-4E823E6259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5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пейзаж\1297234620zimnii_in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712968" cy="338437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Закрепление: правописание слов с двумя безударными гласными.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4869160"/>
            <a:ext cx="6400800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6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Вставь безударную гласную, подобрав проверочное слово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244280" cy="5661248"/>
          </a:xfrm>
        </p:spPr>
        <p:txBody>
          <a:bodyPr>
            <a:noAutofit/>
          </a:bodyPr>
          <a:lstStyle/>
          <a:p>
            <a:r>
              <a:rPr lang="ru-RU" sz="4400" b="1" dirty="0" err="1" smtClean="0"/>
              <a:t>Скр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пит</a:t>
            </a:r>
            <a:endParaRPr lang="ru-RU" sz="4400" b="1" dirty="0" smtClean="0"/>
          </a:p>
          <a:p>
            <a:r>
              <a:rPr lang="ru-RU" sz="4400" b="1" dirty="0" err="1" smtClean="0"/>
              <a:t>Тр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щит</a:t>
            </a:r>
            <a:endParaRPr lang="ru-RU" sz="4400" b="1" dirty="0" smtClean="0"/>
          </a:p>
          <a:p>
            <a:r>
              <a:rPr lang="ru-RU" sz="4400" b="1" dirty="0" err="1" smtClean="0"/>
              <a:t>Уг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щать</a:t>
            </a:r>
            <a:endParaRPr lang="ru-RU" sz="4400" b="1" dirty="0" smtClean="0"/>
          </a:p>
          <a:p>
            <a:r>
              <a:rPr lang="ru-RU" sz="4400" b="1" dirty="0" err="1" smtClean="0"/>
              <a:t>Пр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падать</a:t>
            </a:r>
            <a:endParaRPr lang="ru-RU" sz="4400" b="1" dirty="0" smtClean="0"/>
          </a:p>
          <a:p>
            <a:r>
              <a:rPr lang="ru-RU" sz="4400" b="1" dirty="0" err="1" smtClean="0"/>
              <a:t>Св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стит</a:t>
            </a:r>
            <a:endParaRPr lang="ru-RU" sz="4400" b="1" dirty="0" smtClean="0"/>
          </a:p>
          <a:p>
            <a:r>
              <a:rPr lang="ru-RU" sz="4400" b="1" dirty="0" err="1" smtClean="0"/>
              <a:t>Бл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стит</a:t>
            </a:r>
            <a:endParaRPr lang="ru-RU" sz="4400" b="1" dirty="0" smtClean="0"/>
          </a:p>
          <a:p>
            <a:r>
              <a:rPr lang="ru-RU" sz="4400" b="1" dirty="0" err="1" smtClean="0"/>
              <a:t>В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сит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16288" cy="5328592"/>
          </a:xfrm>
        </p:spPr>
        <p:txBody>
          <a:bodyPr>
            <a:normAutofit lnSpcReduction="10000"/>
          </a:bodyPr>
          <a:lstStyle/>
          <a:p>
            <a:r>
              <a:rPr lang="ru-RU" sz="4400" b="1" dirty="0" err="1" smtClean="0"/>
              <a:t>Схв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тил</a:t>
            </a:r>
            <a:endParaRPr lang="ru-RU" sz="4400" b="1" dirty="0" smtClean="0"/>
          </a:p>
          <a:p>
            <a:r>
              <a:rPr lang="ru-RU" sz="4400" b="1" dirty="0" err="1" smtClean="0"/>
              <a:t>Нар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дить</a:t>
            </a:r>
            <a:endParaRPr lang="ru-RU" sz="4400" b="1" dirty="0" smtClean="0"/>
          </a:p>
          <a:p>
            <a:r>
              <a:rPr lang="ru-RU" sz="4400" b="1" dirty="0" err="1" smtClean="0"/>
              <a:t>Л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тает</a:t>
            </a:r>
            <a:r>
              <a:rPr lang="ru-RU" sz="4400" b="1" dirty="0" smtClean="0"/>
              <a:t> </a:t>
            </a:r>
          </a:p>
          <a:p>
            <a:r>
              <a:rPr lang="ru-RU" sz="4400" b="1" dirty="0" err="1" smtClean="0"/>
              <a:t>Б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леть</a:t>
            </a:r>
            <a:endParaRPr lang="ru-RU" sz="4400" b="1" dirty="0" smtClean="0"/>
          </a:p>
          <a:p>
            <a:r>
              <a:rPr lang="ru-RU" sz="4400" b="1" dirty="0" err="1" smtClean="0"/>
              <a:t>Б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леет</a:t>
            </a:r>
            <a:r>
              <a:rPr lang="ru-RU" sz="4400" b="1" dirty="0" smtClean="0"/>
              <a:t> </a:t>
            </a:r>
          </a:p>
          <a:p>
            <a:r>
              <a:rPr lang="ru-RU" sz="4400" b="1" dirty="0" err="1" smtClean="0"/>
              <a:t>В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рить</a:t>
            </a:r>
            <a:r>
              <a:rPr lang="ru-RU" sz="4400" b="1" dirty="0" smtClean="0"/>
              <a:t> </a:t>
            </a:r>
          </a:p>
          <a:p>
            <a:r>
              <a:rPr lang="ru-RU" sz="4400" b="1" dirty="0" err="1" smtClean="0"/>
              <a:t>Св</a:t>
            </a:r>
            <a:r>
              <a:rPr lang="ru-RU" sz="4400" b="1" u="sng" dirty="0" err="1" smtClean="0"/>
              <a:t>.</a:t>
            </a:r>
            <a:r>
              <a:rPr lang="ru-RU" sz="4400" b="1" dirty="0" err="1" smtClean="0"/>
              <a:t>тить</a:t>
            </a:r>
            <a:endParaRPr lang="ru-RU" sz="4400" b="1" dirty="0" smtClean="0"/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2818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93022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Шестнадцатое января.</a:t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>Среда.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7" name="Picture 4" descr="3B01A7D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8120"/>
            <a:ext cx="6623479" cy="46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8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Напиши красиво и аккуратно!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25" y="1340768"/>
            <a:ext cx="8688263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57"/>
          <a:stretch/>
        </p:blipFill>
        <p:spPr bwMode="auto">
          <a:xfrm>
            <a:off x="295275" y="4558352"/>
            <a:ext cx="8553450" cy="74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225" y="2132856"/>
            <a:ext cx="8572500" cy="227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1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Запиши слова с безударной гласной.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E:\Фото\предметы\0_84c68_89467779_XL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07" y="1566956"/>
            <a:ext cx="2730600" cy="46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08" y="1628800"/>
            <a:ext cx="3382963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E:\Фото\картинки для презентаций\0_8e74d_52f9d951_X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1628800"/>
            <a:ext cx="4189863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545393" y="2101104"/>
            <a:ext cx="5364151" cy="420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30" y="1628800"/>
            <a:ext cx="3924641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E:\Фото\школа\снежинки\im5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74" y="1624674"/>
            <a:ext cx="5233326" cy="52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4" y="1640786"/>
            <a:ext cx="7627261" cy="505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5216" b="4742"/>
          <a:stretch/>
        </p:blipFill>
        <p:spPr bwMode="auto">
          <a:xfrm>
            <a:off x="982638" y="1457058"/>
            <a:ext cx="7045746" cy="54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E:\Фото\картинки для презентаций\0_170c6_1cfb7ec4_X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56952"/>
            <a:ext cx="7770752" cy="53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:\Фото\школа\1111[1]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49" y="1522768"/>
            <a:ext cx="5411339" cy="532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Работа по учебнику стр. 116 упр. 274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Корабль, огород, картофель, сорока, дорога, яблоня, коллекция, погода, осина, лагерь, корова.</a:t>
            </a: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В</a:t>
            </a:r>
            <a:r>
              <a:rPr lang="ru-RU" sz="4400" b="1" i="1" dirty="0" smtClean="0">
                <a:solidFill>
                  <a:srgbClr val="C00000"/>
                </a:solidFill>
              </a:rPr>
              <a:t>оро</a:t>
            </a:r>
            <a:r>
              <a:rPr lang="ru-RU" sz="4400" b="1" i="1" dirty="0" smtClean="0">
                <a:solidFill>
                  <a:srgbClr val="002060"/>
                </a:solidFill>
              </a:rPr>
              <a:t>бей, м</a:t>
            </a:r>
            <a:r>
              <a:rPr lang="ru-RU" sz="4400" b="1" i="1" dirty="0" smtClean="0">
                <a:solidFill>
                  <a:srgbClr val="C00000"/>
                </a:solidFill>
              </a:rPr>
              <a:t>оло</a:t>
            </a:r>
            <a:r>
              <a:rPr lang="ru-RU" sz="4400" b="1" i="1" dirty="0" smtClean="0">
                <a:solidFill>
                  <a:srgbClr val="002060"/>
                </a:solidFill>
              </a:rPr>
              <a:t>ток.</a:t>
            </a:r>
          </a:p>
          <a:p>
            <a:r>
              <a:rPr lang="ru-RU" sz="4000" b="1" dirty="0" smtClean="0"/>
              <a:t>Разбор слов по составу</a:t>
            </a:r>
            <a:endParaRPr lang="ru-RU" sz="4000" b="1" dirty="0"/>
          </a:p>
        </p:txBody>
      </p:sp>
      <p:pic>
        <p:nvPicPr>
          <p:cNvPr id="4098" name="Picture 2" descr="E:\Фото\школа\detia-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82" y="3627375"/>
            <a:ext cx="3882985" cy="30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Стр. 117 упр. 275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60032" cy="4853136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/>
              <a:t>Уд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3600" b="1" i="1" dirty="0" smtClean="0"/>
              <a:t>вился –</a:t>
            </a:r>
          </a:p>
          <a:p>
            <a:r>
              <a:rPr lang="ru-RU" sz="3600" b="1" i="1" dirty="0" smtClean="0"/>
              <a:t>ст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3600" b="1" i="1" dirty="0" smtClean="0"/>
              <a:t>рик – </a:t>
            </a:r>
          </a:p>
          <a:p>
            <a:r>
              <a:rPr lang="ru-RU" sz="3600" b="1" i="1" dirty="0" smtClean="0"/>
              <a:t>г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3600" b="1" i="1" dirty="0" smtClean="0"/>
              <a:t>в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3600" b="1" i="1" dirty="0" smtClean="0"/>
              <a:t>рила – </a:t>
            </a:r>
          </a:p>
          <a:p>
            <a:r>
              <a:rPr lang="ru-RU" sz="3600" b="1" i="1" dirty="0" smtClean="0"/>
              <a:t>з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3600" b="1" i="1" dirty="0" smtClean="0"/>
              <a:t>л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3600" b="1" i="1" dirty="0" smtClean="0"/>
              <a:t>тая –</a:t>
            </a:r>
          </a:p>
          <a:p>
            <a:r>
              <a:rPr lang="ru-RU" sz="3600" b="1" i="1" dirty="0" smtClean="0"/>
              <a:t>ск</a:t>
            </a: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3600" b="1" i="1" dirty="0" smtClean="0"/>
              <a:t>зал – </a:t>
            </a:r>
          </a:p>
          <a:p>
            <a:r>
              <a:rPr lang="ru-RU" sz="3000" b="1" i="1" dirty="0" smtClean="0">
                <a:solidFill>
                  <a:srgbClr val="7030A0"/>
                </a:solidFill>
              </a:rPr>
              <a:t>Устный фонетический разбор</a:t>
            </a:r>
            <a:endParaRPr lang="ru-RU" sz="3000" b="1" i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628800"/>
            <a:ext cx="5544616" cy="3672408"/>
          </a:xfrm>
        </p:spPr>
        <p:txBody>
          <a:bodyPr>
            <a:normAutofit lnSpcReduction="10000"/>
          </a:bodyPr>
          <a:lstStyle/>
          <a:p>
            <a:r>
              <a:rPr lang="ru-RU" sz="4000" b="1" i="1" dirty="0" smtClean="0"/>
              <a:t>д</a:t>
            </a:r>
            <a:r>
              <a:rPr lang="ru-RU" sz="4000" b="1" i="1" dirty="0" smtClean="0">
                <a:solidFill>
                  <a:srgbClr val="FF0000"/>
                </a:solidFill>
              </a:rPr>
              <a:t>и</a:t>
            </a:r>
            <a:r>
              <a:rPr lang="ru-RU" sz="4000" b="1" i="1" dirty="0" smtClean="0"/>
              <a:t>во</a:t>
            </a:r>
          </a:p>
          <a:p>
            <a:r>
              <a:rPr lang="ru-RU" sz="4000" b="1" i="1" dirty="0" smtClean="0"/>
              <a:t> ст</a:t>
            </a:r>
            <a:r>
              <a:rPr lang="ru-RU" sz="4000" b="1" i="1" dirty="0" smtClean="0">
                <a:solidFill>
                  <a:srgbClr val="FF0000"/>
                </a:solidFill>
              </a:rPr>
              <a:t>а</a:t>
            </a:r>
            <a:r>
              <a:rPr lang="ru-RU" sz="4000" b="1" i="1" dirty="0" smtClean="0"/>
              <a:t>рый</a:t>
            </a:r>
          </a:p>
          <a:p>
            <a:r>
              <a:rPr lang="ru-RU" sz="4000" b="1" i="1" dirty="0" smtClean="0"/>
              <a:t>г</a:t>
            </a:r>
            <a:r>
              <a:rPr lang="ru-RU" sz="4000" b="1" i="1" dirty="0" smtClean="0">
                <a:solidFill>
                  <a:srgbClr val="FF0000"/>
                </a:solidFill>
              </a:rPr>
              <a:t>о</a:t>
            </a:r>
            <a:r>
              <a:rPr lang="ru-RU" sz="4000" b="1" i="1" dirty="0" smtClean="0"/>
              <a:t>вор, разгов</a:t>
            </a:r>
            <a:r>
              <a:rPr lang="ru-RU" sz="4000" b="1" i="1" dirty="0" smtClean="0">
                <a:solidFill>
                  <a:srgbClr val="FF0000"/>
                </a:solidFill>
              </a:rPr>
              <a:t>о</a:t>
            </a:r>
            <a:r>
              <a:rPr lang="ru-RU" sz="4000" b="1" i="1" dirty="0" smtClean="0"/>
              <a:t>рчивый</a:t>
            </a:r>
          </a:p>
          <a:p>
            <a:r>
              <a:rPr lang="ru-RU" sz="4000" b="1" i="1" dirty="0" smtClean="0"/>
              <a:t>З</a:t>
            </a:r>
            <a:r>
              <a:rPr lang="ru-RU" sz="4000" b="1" i="1" dirty="0" smtClean="0">
                <a:solidFill>
                  <a:srgbClr val="FF0000"/>
                </a:solidFill>
              </a:rPr>
              <a:t>о</a:t>
            </a:r>
            <a:r>
              <a:rPr lang="ru-RU" sz="4000" b="1" i="1" dirty="0" smtClean="0"/>
              <a:t>лото, позол</a:t>
            </a:r>
            <a:r>
              <a:rPr lang="ru-RU" sz="4000" b="1" i="1" dirty="0" smtClean="0">
                <a:solidFill>
                  <a:srgbClr val="FF0000"/>
                </a:solidFill>
              </a:rPr>
              <a:t>о</a:t>
            </a:r>
            <a:r>
              <a:rPr lang="ru-RU" sz="4000" b="1" i="1" dirty="0" smtClean="0"/>
              <a:t>та, </a:t>
            </a:r>
          </a:p>
          <a:p>
            <a:r>
              <a:rPr lang="ru-RU" sz="4000" b="1" i="1" dirty="0" smtClean="0"/>
              <a:t>ск</a:t>
            </a:r>
            <a:r>
              <a:rPr lang="ru-RU" sz="4000" b="1" i="1" dirty="0" smtClean="0">
                <a:solidFill>
                  <a:srgbClr val="FF0000"/>
                </a:solidFill>
              </a:rPr>
              <a:t>а</a:t>
            </a:r>
            <a:r>
              <a:rPr lang="ru-RU" sz="4000" b="1" i="1" dirty="0" smtClean="0"/>
              <a:t>з</a:t>
            </a:r>
          </a:p>
          <a:p>
            <a:endParaRPr lang="ru-RU" sz="3600" b="1" i="1" dirty="0" smtClean="0"/>
          </a:p>
          <a:p>
            <a:endParaRPr lang="ru-RU" sz="3600" dirty="0"/>
          </a:p>
        </p:txBody>
      </p:sp>
      <p:pic>
        <p:nvPicPr>
          <p:cNvPr id="5124" name="Picture 4" descr="E:\Фото\школа\otz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EFE4"/>
              </a:clrFrom>
              <a:clrTo>
                <a:srgbClr val="F3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18722"/>
            <a:ext cx="3275856" cy="243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7030A0"/>
                </a:solidFill>
              </a:rPr>
              <a:t>Рыбка</a:t>
            </a:r>
            <a:r>
              <a:rPr lang="ru-RU" b="1" dirty="0" smtClean="0"/>
              <a:t> – </a:t>
            </a:r>
            <a:r>
              <a:rPr lang="ru-RU" sz="4000" b="1" dirty="0" smtClean="0"/>
              <a:t>письменный фонетический разбор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7128792" cy="485313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Р [р] – </a:t>
            </a:r>
            <a:r>
              <a:rPr lang="ru-RU" sz="3600" b="1" dirty="0" err="1" smtClean="0"/>
              <a:t>согл</a:t>
            </a:r>
            <a:r>
              <a:rPr lang="ru-RU" sz="3600" b="1" dirty="0" smtClean="0"/>
              <a:t>., </a:t>
            </a:r>
            <a:r>
              <a:rPr lang="ru-RU" sz="3600" b="1" dirty="0" err="1" smtClean="0"/>
              <a:t>непар</a:t>
            </a:r>
            <a:r>
              <a:rPr lang="ru-RU" sz="3600" b="1" dirty="0" smtClean="0"/>
              <a:t>., </a:t>
            </a:r>
            <a:r>
              <a:rPr lang="ru-RU" sz="3600" b="1" dirty="0" err="1" smtClean="0"/>
              <a:t>тв</a:t>
            </a:r>
            <a:r>
              <a:rPr lang="ru-RU" sz="3600" b="1" dirty="0" smtClean="0"/>
              <a:t>., звон.</a:t>
            </a:r>
            <a:endParaRPr lang="ru-RU" sz="4800" b="1" dirty="0" smtClean="0"/>
          </a:p>
          <a:p>
            <a:r>
              <a:rPr lang="ru-RU" sz="4800" b="1" dirty="0" smtClean="0"/>
              <a:t>Ы [ы] – </a:t>
            </a:r>
            <a:r>
              <a:rPr lang="ru-RU" sz="4000" b="1" dirty="0" smtClean="0"/>
              <a:t>глас., удар.</a:t>
            </a:r>
          </a:p>
          <a:p>
            <a:r>
              <a:rPr lang="ru-RU" sz="4800" b="1" dirty="0" smtClean="0"/>
              <a:t>Б [п]– </a:t>
            </a:r>
            <a:r>
              <a:rPr lang="ru-RU" sz="3900" b="1" dirty="0" err="1" smtClean="0"/>
              <a:t>согл</a:t>
            </a:r>
            <a:r>
              <a:rPr lang="ru-RU" sz="3900" b="1" dirty="0" smtClean="0"/>
              <a:t>., пар., </a:t>
            </a:r>
            <a:r>
              <a:rPr lang="ru-RU" sz="3900" b="1" dirty="0" err="1" smtClean="0"/>
              <a:t>тв</a:t>
            </a:r>
            <a:r>
              <a:rPr lang="ru-RU" sz="3900" b="1" dirty="0" smtClean="0"/>
              <a:t>., глух.</a:t>
            </a:r>
            <a:endParaRPr lang="ru-RU" sz="6600" b="1" dirty="0" smtClean="0"/>
          </a:p>
          <a:p>
            <a:r>
              <a:rPr lang="ru-RU" sz="4800" b="1" dirty="0" smtClean="0"/>
              <a:t>К [к]– </a:t>
            </a:r>
            <a:r>
              <a:rPr lang="ru-RU" sz="3900" b="1" dirty="0" err="1" smtClean="0"/>
              <a:t>согл</a:t>
            </a:r>
            <a:r>
              <a:rPr lang="ru-RU" sz="3900" b="1" dirty="0" smtClean="0"/>
              <a:t>., пар., </a:t>
            </a:r>
            <a:r>
              <a:rPr lang="ru-RU" sz="3900" b="1" dirty="0" err="1" smtClean="0"/>
              <a:t>тв</a:t>
            </a:r>
            <a:r>
              <a:rPr lang="ru-RU" sz="3900" b="1" dirty="0" smtClean="0"/>
              <a:t>., глух.</a:t>
            </a:r>
            <a:endParaRPr lang="ru-RU" sz="6600" b="1" dirty="0" smtClean="0"/>
          </a:p>
          <a:p>
            <a:r>
              <a:rPr lang="ru-RU" sz="4800" b="1" dirty="0" smtClean="0"/>
              <a:t>А [а] </a:t>
            </a:r>
            <a:r>
              <a:rPr lang="ru-RU" sz="4000" b="1" dirty="0" smtClean="0"/>
              <a:t>– глас., </a:t>
            </a:r>
            <a:r>
              <a:rPr lang="ru-RU" sz="4000" b="1" dirty="0" err="1" smtClean="0"/>
              <a:t>безуд</a:t>
            </a:r>
            <a:r>
              <a:rPr lang="ru-RU" sz="4000" b="1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E:\Фото\картинки из сказок\untitled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5"/>
            <a:ext cx="3232619" cy="429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Домашняя задание.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Стр. 118 упр. 278, упр.280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E:\Фото\школа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70188"/>
            <a:ext cx="3128863" cy="38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184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Закрепление: правописание слов с двумя безударными гласными.</vt:lpstr>
      <vt:lpstr>Вставь безударную гласную, подобрав проверочное слово</vt:lpstr>
      <vt:lpstr>Шестнадцатое января. Среда.</vt:lpstr>
      <vt:lpstr>Напиши красиво и аккуратно!</vt:lpstr>
      <vt:lpstr>Запиши слова с безударной гласной.</vt:lpstr>
      <vt:lpstr>Работа по учебнику стр. 116 упр. 274</vt:lpstr>
      <vt:lpstr>Стр. 117 упр. 275</vt:lpstr>
      <vt:lpstr>Рыбка – письменный фонетический разбор</vt:lpstr>
      <vt:lpstr>Домашняя задание.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Закрепление: правописание слов с двумя безударными гласными.</dc:title>
  <dc:creator>Пользователь</dc:creator>
  <cp:lastModifiedBy>Пользователь</cp:lastModifiedBy>
  <cp:revision>17</cp:revision>
  <dcterms:created xsi:type="dcterms:W3CDTF">2013-01-13T06:22:33Z</dcterms:created>
  <dcterms:modified xsi:type="dcterms:W3CDTF">2013-02-11T07:32:07Z</dcterms:modified>
</cp:coreProperties>
</file>