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0088-1484-4013-8124-1F4BDDB7CD8A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AD97-2F19-4D1C-9AF8-6D986E98D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2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0088-1484-4013-8124-1F4BDDB7CD8A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AD97-2F19-4D1C-9AF8-6D986E98D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15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0088-1484-4013-8124-1F4BDDB7CD8A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AD97-2F19-4D1C-9AF8-6D986E98D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6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0088-1484-4013-8124-1F4BDDB7CD8A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AD97-2F19-4D1C-9AF8-6D986E98D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1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0088-1484-4013-8124-1F4BDDB7CD8A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AD97-2F19-4D1C-9AF8-6D986E98D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4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0088-1484-4013-8124-1F4BDDB7CD8A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AD97-2F19-4D1C-9AF8-6D986E98D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7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0088-1484-4013-8124-1F4BDDB7CD8A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AD97-2F19-4D1C-9AF8-6D986E98D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0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0088-1484-4013-8124-1F4BDDB7CD8A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AD97-2F19-4D1C-9AF8-6D986E98D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0088-1484-4013-8124-1F4BDDB7CD8A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AD97-2F19-4D1C-9AF8-6D986E98D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8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0088-1484-4013-8124-1F4BDDB7CD8A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AD97-2F19-4D1C-9AF8-6D986E98D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7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0088-1484-4013-8124-1F4BDDB7CD8A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AD97-2F19-4D1C-9AF8-6D986E98D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50088-1484-4013-8124-1F4BDDB7CD8A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1AD97-2F19-4D1C-9AF8-6D986E98D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7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\пейзаж\0_81643_c95bac56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9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12968" cy="1470025"/>
          </a:xfrm>
        </p:spPr>
        <p:txBody>
          <a:bodyPr>
            <a:noAutofit/>
          </a:bodyPr>
          <a:lstStyle/>
          <a:p>
            <a:r>
              <a:rPr lang="ru-RU" sz="7200" b="1" i="1" dirty="0" smtClean="0"/>
              <a:t>Изложение</a:t>
            </a:r>
            <a:br>
              <a:rPr lang="ru-RU" sz="7200" b="1" i="1" dirty="0" smtClean="0"/>
            </a:br>
            <a:r>
              <a:rPr lang="ru-RU" sz="7200" b="1" i="1" dirty="0" smtClean="0"/>
              <a:t>«Алёшина яблоня»</a:t>
            </a:r>
            <a:endParaRPr lang="ru-RU" sz="7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7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08304" y="260648"/>
            <a:ext cx="1378496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0"/>
            <a:ext cx="6660232" cy="685800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В ясный полдень, на исходе лета</a:t>
            </a:r>
          </a:p>
          <a:p>
            <a:r>
              <a:rPr lang="ru-RU" b="1" i="1" dirty="0" smtClean="0"/>
              <a:t>Шёл старик дорогой полевой,</a:t>
            </a:r>
          </a:p>
          <a:p>
            <a:r>
              <a:rPr lang="ru-RU" b="1" i="1" dirty="0" smtClean="0"/>
              <a:t>Вырыл вишню молодую где-то</a:t>
            </a:r>
          </a:p>
          <a:p>
            <a:r>
              <a:rPr lang="ru-RU" b="1" i="1" dirty="0" smtClean="0"/>
              <a:t>И довольный нёс её домой.</a:t>
            </a:r>
          </a:p>
          <a:p>
            <a:r>
              <a:rPr lang="ru-RU" b="1" i="1" dirty="0" smtClean="0"/>
              <a:t>Он глядел весёлыми глазами </a:t>
            </a:r>
          </a:p>
          <a:p>
            <a:r>
              <a:rPr lang="ru-RU" b="1" i="1" dirty="0" smtClean="0"/>
              <a:t>На поля, на дальнюю межу</a:t>
            </a:r>
          </a:p>
          <a:p>
            <a:r>
              <a:rPr lang="ru-RU" b="1" i="1" dirty="0" smtClean="0"/>
              <a:t>И подумал, дай-ка я на память </a:t>
            </a:r>
          </a:p>
          <a:p>
            <a:r>
              <a:rPr lang="ru-RU" b="1" i="1" dirty="0" smtClean="0"/>
              <a:t>У  дороги вишню посажу.</a:t>
            </a:r>
          </a:p>
          <a:p>
            <a:r>
              <a:rPr lang="ru-RU" b="1" i="1" dirty="0" smtClean="0"/>
              <a:t>Пусть растёт большая –пребольшая</a:t>
            </a:r>
          </a:p>
          <a:p>
            <a:r>
              <a:rPr lang="ru-RU" b="1" i="1" dirty="0" smtClean="0"/>
              <a:t>Пусть идёт и в ширь, и в высоту</a:t>
            </a:r>
          </a:p>
          <a:p>
            <a:r>
              <a:rPr lang="ru-RU" b="1" i="1" dirty="0" smtClean="0"/>
              <a:t>И дорогу нашу украшая, </a:t>
            </a:r>
          </a:p>
          <a:p>
            <a:r>
              <a:rPr lang="ru-RU" b="1" i="1" dirty="0" smtClean="0"/>
              <a:t>Каждый год купается в цвету:</a:t>
            </a:r>
          </a:p>
          <a:p>
            <a:r>
              <a:rPr lang="ru-RU" b="1" i="1" dirty="0" smtClean="0"/>
              <a:t>Путники в тени её прилягут, </a:t>
            </a:r>
          </a:p>
          <a:p>
            <a:r>
              <a:rPr lang="ru-RU" b="1" i="1" dirty="0" smtClean="0"/>
              <a:t>Отдохнут в прохладе, тишине</a:t>
            </a:r>
          </a:p>
          <a:p>
            <a:r>
              <a:rPr lang="ru-RU" b="1" i="1" dirty="0" smtClean="0"/>
              <a:t>И, отведав сочных спелых ягод,</a:t>
            </a:r>
          </a:p>
          <a:p>
            <a:r>
              <a:rPr lang="ru-RU" b="1" i="1" dirty="0" smtClean="0"/>
              <a:t>Может статься, вспомнят обо мне,</a:t>
            </a:r>
          </a:p>
          <a:p>
            <a:r>
              <a:rPr lang="ru-RU" b="1" i="1" dirty="0" smtClean="0"/>
              <a:t>А не вспомнят, экая досада</a:t>
            </a:r>
          </a:p>
          <a:p>
            <a:r>
              <a:rPr lang="ru-RU" b="1" i="1" dirty="0" smtClean="0"/>
              <a:t>Я об этом вовсе не тужу:</a:t>
            </a:r>
          </a:p>
          <a:p>
            <a:r>
              <a:rPr lang="ru-RU" b="1" i="1" dirty="0" smtClean="0"/>
              <a:t>Не хотят, не вспоминай, не надо,</a:t>
            </a:r>
          </a:p>
          <a:p>
            <a:r>
              <a:rPr lang="ru-RU" b="1" i="1" dirty="0" smtClean="0"/>
              <a:t>Всё равно я вишню посажу</a:t>
            </a:r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444208" y="1600200"/>
            <a:ext cx="2242592" cy="4525963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6331" y="332656"/>
            <a:ext cx="376299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33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Стр. 144 упр. 340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5724128" cy="525658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Основная мысль текста:</a:t>
            </a:r>
          </a:p>
          <a:p>
            <a:r>
              <a:rPr lang="ru-RU" sz="4000" b="1" i="1" dirty="0" smtClean="0"/>
              <a:t>Бабушке Марфе яблонька была дорога как память о сыне. Радостно, что эту память умеют беречь другие.</a:t>
            </a:r>
            <a:endParaRPr lang="ru-RU" sz="4400" b="1" i="1" dirty="0"/>
          </a:p>
        </p:txBody>
      </p:sp>
      <p:pic>
        <p:nvPicPr>
          <p:cNvPr id="2050" name="Picture 2" descr="E:\Фото\Шик\1236411354_0lik_ru_a10ebc1d47ea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5" y="1340768"/>
            <a:ext cx="35055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4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Словарная работа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644008" cy="5616624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 smtClean="0"/>
              <a:t>В</a:t>
            </a:r>
            <a:r>
              <a:rPr lang="ru-RU" sz="4300" b="1" dirty="0" smtClean="0">
                <a:solidFill>
                  <a:srgbClr val="C00000"/>
                </a:solidFill>
              </a:rPr>
              <a:t>о</a:t>
            </a:r>
            <a:r>
              <a:rPr lang="ru-RU" sz="4000" b="1" dirty="0" smtClean="0"/>
              <a:t>йной – в</a:t>
            </a:r>
            <a:r>
              <a:rPr lang="ru-RU" sz="4300" b="1" dirty="0" smtClean="0">
                <a:solidFill>
                  <a:srgbClr val="C00000"/>
                </a:solidFill>
              </a:rPr>
              <a:t>о</a:t>
            </a:r>
            <a:r>
              <a:rPr lang="ru-RU" sz="4000" b="1" dirty="0" smtClean="0"/>
              <a:t>йны</a:t>
            </a:r>
          </a:p>
          <a:p>
            <a:r>
              <a:rPr lang="ru-RU" sz="4300" b="1" dirty="0" smtClean="0">
                <a:solidFill>
                  <a:srgbClr val="C00000"/>
                </a:solidFill>
              </a:rPr>
              <a:t>По</a:t>
            </a:r>
            <a:r>
              <a:rPr lang="ru-RU" sz="4000" b="1" dirty="0" smtClean="0"/>
              <a:t>с</a:t>
            </a:r>
            <a:r>
              <a:rPr lang="ru-RU" sz="4300" b="1" dirty="0" smtClean="0">
                <a:solidFill>
                  <a:srgbClr val="C00000"/>
                </a:solidFill>
              </a:rPr>
              <a:t>а</a:t>
            </a:r>
            <a:r>
              <a:rPr lang="ru-RU" sz="4000" b="1" dirty="0" smtClean="0"/>
              <a:t>дил – с</a:t>
            </a:r>
            <a:r>
              <a:rPr lang="ru-RU" sz="4300" b="1" dirty="0" smtClean="0">
                <a:solidFill>
                  <a:srgbClr val="C00000"/>
                </a:solidFill>
              </a:rPr>
              <a:t>а</a:t>
            </a:r>
            <a:r>
              <a:rPr lang="ru-RU" sz="4000" b="1" dirty="0" smtClean="0"/>
              <a:t>д</a:t>
            </a:r>
          </a:p>
          <a:p>
            <a:r>
              <a:rPr lang="ru-RU" sz="4300" b="1" dirty="0" smtClean="0">
                <a:solidFill>
                  <a:srgbClr val="C00000"/>
                </a:solidFill>
              </a:rPr>
              <a:t>По</a:t>
            </a:r>
            <a:r>
              <a:rPr lang="ru-RU" sz="4000" b="1" dirty="0" smtClean="0"/>
              <a:t>ги</a:t>
            </a:r>
            <a:r>
              <a:rPr lang="ru-RU" sz="4300" b="1" dirty="0" smtClean="0">
                <a:solidFill>
                  <a:srgbClr val="C00000"/>
                </a:solidFill>
              </a:rPr>
              <a:t>б</a:t>
            </a:r>
            <a:r>
              <a:rPr lang="ru-RU" sz="4000" b="1" dirty="0" smtClean="0"/>
              <a:t> – поги</a:t>
            </a:r>
            <a:r>
              <a:rPr lang="ru-RU" sz="4300" b="1" dirty="0" smtClean="0">
                <a:solidFill>
                  <a:srgbClr val="C00000"/>
                </a:solidFill>
              </a:rPr>
              <a:t>б</a:t>
            </a:r>
            <a:r>
              <a:rPr lang="ru-RU" sz="4000" b="1" dirty="0" smtClean="0">
                <a:solidFill>
                  <a:srgbClr val="C00000"/>
                </a:solidFill>
              </a:rPr>
              <a:t>а</a:t>
            </a:r>
            <a:r>
              <a:rPr lang="ru-RU" sz="4000" b="1" dirty="0" smtClean="0"/>
              <a:t>ть</a:t>
            </a:r>
          </a:p>
          <a:p>
            <a:r>
              <a:rPr lang="ru-RU" sz="4000" b="1" dirty="0" smtClean="0"/>
              <a:t>В б</a:t>
            </a:r>
            <a:r>
              <a:rPr lang="ru-RU" sz="4300" b="1" dirty="0" smtClean="0">
                <a:solidFill>
                  <a:srgbClr val="C00000"/>
                </a:solidFill>
              </a:rPr>
              <a:t>о</a:t>
            </a:r>
            <a:r>
              <a:rPr lang="ru-RU" sz="4000" b="1" dirty="0" smtClean="0"/>
              <a:t>ях – б</a:t>
            </a:r>
            <a:r>
              <a:rPr lang="ru-RU" sz="4300" b="1" dirty="0" smtClean="0">
                <a:solidFill>
                  <a:srgbClr val="C00000"/>
                </a:solidFill>
              </a:rPr>
              <a:t>о</a:t>
            </a:r>
            <a:r>
              <a:rPr lang="ru-RU" sz="4000" b="1" dirty="0" smtClean="0"/>
              <a:t>й</a:t>
            </a:r>
          </a:p>
          <a:p>
            <a:r>
              <a:rPr lang="ru-RU" sz="4300" b="1" dirty="0" smtClean="0">
                <a:solidFill>
                  <a:srgbClr val="C00000"/>
                </a:solidFill>
              </a:rPr>
              <a:t>Со</a:t>
            </a:r>
            <a:r>
              <a:rPr lang="ru-RU" sz="4000" b="1" dirty="0" smtClean="0"/>
              <a:t>зр</a:t>
            </a:r>
            <a:r>
              <a:rPr lang="ru-RU" sz="4800" b="1" dirty="0" smtClean="0">
                <a:solidFill>
                  <a:srgbClr val="C00000"/>
                </a:solidFill>
              </a:rPr>
              <a:t>е</a:t>
            </a:r>
            <a:r>
              <a:rPr lang="ru-RU" sz="4000" b="1" dirty="0" smtClean="0"/>
              <a:t>вали – зр</a:t>
            </a:r>
            <a:r>
              <a:rPr lang="ru-RU" sz="4300" b="1" dirty="0" smtClean="0">
                <a:solidFill>
                  <a:srgbClr val="C00000"/>
                </a:solidFill>
              </a:rPr>
              <a:t>е</a:t>
            </a:r>
            <a:r>
              <a:rPr lang="ru-RU" sz="4000" b="1" dirty="0" smtClean="0"/>
              <a:t>ет</a:t>
            </a:r>
          </a:p>
          <a:p>
            <a:r>
              <a:rPr lang="ru-RU" sz="4000" b="1" dirty="0" smtClean="0"/>
              <a:t>Вку</a:t>
            </a:r>
            <a:r>
              <a:rPr lang="ru-RU" sz="4300" b="1" dirty="0" smtClean="0">
                <a:solidFill>
                  <a:srgbClr val="C00000"/>
                </a:solidFill>
              </a:rPr>
              <a:t>сн</a:t>
            </a:r>
            <a:r>
              <a:rPr lang="ru-RU" sz="4000" b="1" dirty="0" smtClean="0"/>
              <a:t>ые – вку</a:t>
            </a:r>
            <a:r>
              <a:rPr lang="ru-RU" sz="4300" b="1" dirty="0" smtClean="0">
                <a:solidFill>
                  <a:srgbClr val="C00000"/>
                </a:solidFill>
              </a:rPr>
              <a:t>сня</a:t>
            </a:r>
            <a:r>
              <a:rPr lang="ru-RU" sz="4000" b="1" dirty="0" smtClean="0"/>
              <a:t>тина</a:t>
            </a:r>
          </a:p>
          <a:p>
            <a:r>
              <a:rPr lang="ru-RU" sz="4000" b="1" dirty="0" smtClean="0"/>
              <a:t>Сла</a:t>
            </a:r>
            <a:r>
              <a:rPr lang="ru-RU" sz="4300" b="1" dirty="0" smtClean="0">
                <a:solidFill>
                  <a:srgbClr val="C00000"/>
                </a:solidFill>
              </a:rPr>
              <a:t>д</a:t>
            </a:r>
            <a:r>
              <a:rPr lang="ru-RU" sz="4000" b="1" dirty="0" smtClean="0"/>
              <a:t>кие - сла</a:t>
            </a:r>
            <a:r>
              <a:rPr lang="ru-RU" sz="4300" b="1" dirty="0" smtClean="0">
                <a:solidFill>
                  <a:srgbClr val="C00000"/>
                </a:solidFill>
              </a:rPr>
              <a:t>до</a:t>
            </a:r>
            <a:r>
              <a:rPr lang="ru-RU" sz="4000" b="1" dirty="0" smtClean="0"/>
              <a:t>сть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980728"/>
            <a:ext cx="4860032" cy="568863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Пл</a:t>
            </a:r>
            <a:r>
              <a:rPr lang="ru-RU" sz="4000" b="1" dirty="0" smtClean="0">
                <a:solidFill>
                  <a:srgbClr val="C00000"/>
                </a:solidFill>
              </a:rPr>
              <a:t>о</a:t>
            </a:r>
            <a:r>
              <a:rPr lang="ru-RU" sz="3600" b="1" dirty="0" smtClean="0"/>
              <a:t>ды – пл</a:t>
            </a:r>
            <a:r>
              <a:rPr lang="ru-RU" sz="4000" b="1" dirty="0" smtClean="0">
                <a:solidFill>
                  <a:srgbClr val="C00000"/>
                </a:solidFill>
              </a:rPr>
              <a:t>о</a:t>
            </a:r>
            <a:r>
              <a:rPr lang="ru-RU" sz="3600" b="1" dirty="0" smtClean="0"/>
              <a:t>д</a:t>
            </a:r>
          </a:p>
          <a:p>
            <a:r>
              <a:rPr lang="ru-RU" sz="3600" b="1" dirty="0" smtClean="0"/>
              <a:t>Уг</a:t>
            </a:r>
            <a:r>
              <a:rPr lang="ru-RU" sz="4000" b="1" dirty="0" smtClean="0">
                <a:solidFill>
                  <a:srgbClr val="C00000"/>
                </a:solidFill>
              </a:rPr>
              <a:t>оща</a:t>
            </a:r>
            <a:r>
              <a:rPr lang="ru-RU" sz="3600" b="1" dirty="0" smtClean="0"/>
              <a:t>ла – г</a:t>
            </a:r>
            <a:r>
              <a:rPr lang="ru-RU" sz="4000" b="1" dirty="0" smtClean="0">
                <a:solidFill>
                  <a:srgbClr val="C00000"/>
                </a:solidFill>
              </a:rPr>
              <a:t>о</a:t>
            </a:r>
            <a:r>
              <a:rPr lang="ru-RU" sz="3600" b="1" dirty="0" smtClean="0"/>
              <a:t>сти</a:t>
            </a:r>
          </a:p>
          <a:p>
            <a:r>
              <a:rPr lang="ru-RU" sz="3600" b="1" dirty="0" smtClean="0"/>
              <a:t>Дер</a:t>
            </a:r>
            <a:r>
              <a:rPr lang="ru-RU" sz="4000" b="1" dirty="0" smtClean="0">
                <a:solidFill>
                  <a:srgbClr val="C00000"/>
                </a:solidFill>
              </a:rPr>
              <a:t>е</a:t>
            </a:r>
            <a:r>
              <a:rPr lang="ru-RU" sz="3600" b="1" dirty="0" smtClean="0"/>
              <a:t>во – дер</a:t>
            </a:r>
            <a:r>
              <a:rPr lang="ru-RU" sz="4000" b="1" dirty="0" smtClean="0">
                <a:solidFill>
                  <a:srgbClr val="C00000"/>
                </a:solidFill>
              </a:rPr>
              <a:t>е</a:t>
            </a:r>
            <a:r>
              <a:rPr lang="ru-RU" sz="3600" b="1" dirty="0" smtClean="0"/>
              <a:t>вья</a:t>
            </a:r>
          </a:p>
          <a:p>
            <a:r>
              <a:rPr lang="ru-RU" sz="3600" b="1" dirty="0" smtClean="0"/>
              <a:t>В</a:t>
            </a:r>
            <a:r>
              <a:rPr lang="ru-RU" sz="4000" b="1" dirty="0" smtClean="0">
                <a:solidFill>
                  <a:srgbClr val="C00000"/>
                </a:solidFill>
              </a:rPr>
              <a:t>е</a:t>
            </a:r>
            <a:r>
              <a:rPr lang="ru-RU" sz="3600" b="1" dirty="0" smtClean="0"/>
              <a:t>сной – в</a:t>
            </a:r>
            <a:r>
              <a:rPr lang="ru-RU" sz="4000" b="1" dirty="0" smtClean="0">
                <a:solidFill>
                  <a:srgbClr val="C00000"/>
                </a:solidFill>
              </a:rPr>
              <a:t>ё</a:t>
            </a:r>
            <a:r>
              <a:rPr lang="ru-RU" sz="3600" b="1" dirty="0" smtClean="0"/>
              <a:t>сны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По</a:t>
            </a:r>
            <a:r>
              <a:rPr lang="ru-RU" sz="3600" b="1" dirty="0" smtClean="0"/>
              <a:t>пр</a:t>
            </a:r>
            <a:r>
              <a:rPr lang="ru-RU" sz="4000" b="1" dirty="0" smtClean="0">
                <a:solidFill>
                  <a:srgbClr val="C00000"/>
                </a:solidFill>
              </a:rPr>
              <a:t>о</a:t>
            </a:r>
            <a:r>
              <a:rPr lang="ru-RU" sz="3600" b="1" dirty="0" smtClean="0"/>
              <a:t>сила – пр</a:t>
            </a:r>
            <a:r>
              <a:rPr lang="ru-RU" sz="4000" b="1" dirty="0" smtClean="0">
                <a:solidFill>
                  <a:srgbClr val="C00000"/>
                </a:solidFill>
              </a:rPr>
              <a:t>о</a:t>
            </a:r>
            <a:r>
              <a:rPr lang="ru-RU" sz="3600" b="1" dirty="0" smtClean="0"/>
              <a:t>сит</a:t>
            </a:r>
          </a:p>
          <a:p>
            <a:r>
              <a:rPr lang="ru-RU" sz="3600" b="1" dirty="0" smtClean="0"/>
              <a:t>Сп</a:t>
            </a:r>
            <a:r>
              <a:rPr lang="ru-RU" sz="4000" b="1" dirty="0" smtClean="0">
                <a:solidFill>
                  <a:srgbClr val="C00000"/>
                </a:solidFill>
              </a:rPr>
              <a:t>и</a:t>
            </a:r>
            <a:r>
              <a:rPr lang="ru-RU" sz="3600" b="1" dirty="0" smtClean="0"/>
              <a:t>лить – п</a:t>
            </a:r>
            <a:r>
              <a:rPr lang="ru-RU" sz="4000" b="1" dirty="0" smtClean="0">
                <a:solidFill>
                  <a:srgbClr val="C00000"/>
                </a:solidFill>
              </a:rPr>
              <a:t>и</a:t>
            </a:r>
            <a:r>
              <a:rPr lang="ru-RU" sz="3600" b="1" dirty="0" smtClean="0"/>
              <a:t>лит</a:t>
            </a:r>
          </a:p>
          <a:p>
            <a:r>
              <a:rPr lang="ru-RU" sz="3600" b="1" dirty="0" smtClean="0"/>
              <a:t>М</a:t>
            </a:r>
            <a:r>
              <a:rPr lang="ru-RU" sz="4000" b="1" dirty="0" smtClean="0">
                <a:solidFill>
                  <a:srgbClr val="C00000"/>
                </a:solidFill>
              </a:rPr>
              <a:t>оло</a:t>
            </a:r>
            <a:r>
              <a:rPr lang="ru-RU" sz="3600" b="1" dirty="0" smtClean="0"/>
              <a:t>дую – м</a:t>
            </a:r>
            <a:r>
              <a:rPr lang="ru-RU" sz="4000" b="1" dirty="0" smtClean="0">
                <a:solidFill>
                  <a:srgbClr val="C00000"/>
                </a:solidFill>
              </a:rPr>
              <a:t>о</a:t>
            </a:r>
            <a:r>
              <a:rPr lang="ru-RU" sz="3600" b="1" dirty="0" smtClean="0"/>
              <a:t>лод, мол</a:t>
            </a:r>
            <a:r>
              <a:rPr lang="ru-RU" sz="4000" b="1" dirty="0" smtClean="0">
                <a:solidFill>
                  <a:srgbClr val="C00000"/>
                </a:solidFill>
              </a:rPr>
              <a:t>о</a:t>
            </a:r>
            <a:r>
              <a:rPr lang="ru-RU" sz="3600" b="1" dirty="0" smtClean="0"/>
              <a:t>денький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9598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Перескажи текст по частям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4896544" cy="5400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Перед  самой … … Алёша … . С фронта  … не … . Погиб в … за … Будапешт. А … жила. Каждый … на ней … вкусные … плоды. Мать … - Марфа щедро … всех … .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56176" y="1600200"/>
            <a:ext cx="253062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1757" y="1484784"/>
            <a:ext cx="394197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6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3600450" y="1196975"/>
            <a:ext cx="5543550" cy="540067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Но выдалась … … . Морозы … … . Долго  не … Марфа … … … . Однажды … она … … … яблоню. Он … , но на том же … … … . </a:t>
            </a:r>
          </a:p>
          <a:p>
            <a:r>
              <a:rPr lang="ru-RU" sz="3600" b="1" dirty="0" smtClean="0"/>
              <a:t>Как была … … Марфа, когда … молодую  …!</a:t>
            </a:r>
            <a:endParaRPr lang="ru-RU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3116552"/>
            <a:ext cx="3020989" cy="34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495" y="364668"/>
            <a:ext cx="339574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4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503238" y="476250"/>
            <a:ext cx="8640762" cy="5649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 smtClean="0"/>
              <a:t>Изложение</a:t>
            </a:r>
            <a:r>
              <a:rPr lang="ru-RU" sz="6000" b="1" i="1" dirty="0" smtClean="0"/>
              <a:t>: Алёшина яблоня.</a:t>
            </a:r>
            <a:endParaRPr lang="ru-RU" sz="6000" b="1" i="1" dirty="0"/>
          </a:p>
        </p:txBody>
      </p:sp>
      <p:pic>
        <p:nvPicPr>
          <p:cNvPr id="7170" name="Picture 2" descr="E:\Фото\Шик\1236411354_0lik_ru_a10ebc1d47ea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3862" y="1640744"/>
            <a:ext cx="4561845" cy="50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8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Запиши текст по плану: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733256"/>
          </a:xfrm>
        </p:spPr>
        <p:txBody>
          <a:bodyPr>
            <a:normAutofit lnSpcReduction="10000"/>
          </a:bodyPr>
          <a:lstStyle/>
          <a:p>
            <a:r>
              <a:rPr lang="ru-RU" sz="3800" b="1" i="1" dirty="0" smtClean="0"/>
              <a:t>Когда и кто посадили яблоню?</a:t>
            </a:r>
          </a:p>
          <a:p>
            <a:r>
              <a:rPr lang="ru-RU" sz="3800" b="1" i="1" dirty="0" smtClean="0"/>
              <a:t>Почему Алёша не вернулся с фронта?</a:t>
            </a:r>
          </a:p>
          <a:p>
            <a:r>
              <a:rPr lang="ru-RU" sz="3800" b="1" i="1" dirty="0" smtClean="0"/>
              <a:t>Зачем Марфа угощала                         всех яблоками?</a:t>
            </a:r>
          </a:p>
          <a:p>
            <a:r>
              <a:rPr lang="ru-RU" sz="3800" b="1" i="1" dirty="0" smtClean="0"/>
              <a:t>Как погибла яблонька?</a:t>
            </a:r>
          </a:p>
          <a:p>
            <a:r>
              <a:rPr lang="ru-RU" sz="3800" b="1" i="1" dirty="0" smtClean="0"/>
              <a:t>Сразу ли срубили сухое                  дерево?</a:t>
            </a:r>
          </a:p>
          <a:p>
            <a:r>
              <a:rPr lang="ru-RU" sz="3800" b="1" i="1" dirty="0" smtClean="0"/>
              <a:t>Как поступил сосед?</a:t>
            </a:r>
          </a:p>
          <a:p>
            <a:r>
              <a:rPr lang="ru-RU" sz="3800" b="1" i="1" dirty="0" smtClean="0"/>
              <a:t>Что обрадовало бабушку?</a:t>
            </a:r>
            <a:endParaRPr lang="ru-RU" sz="3800" b="1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2384483"/>
            <a:ext cx="2376264" cy="446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3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337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Изложение «Алёшина яблоня»</vt:lpstr>
      <vt:lpstr>Презентация PowerPoint</vt:lpstr>
      <vt:lpstr>Стр. 144 упр. 340</vt:lpstr>
      <vt:lpstr>Словарная работа</vt:lpstr>
      <vt:lpstr>Перескажи текст по частям</vt:lpstr>
      <vt:lpstr>Презентация PowerPoint</vt:lpstr>
      <vt:lpstr>Презентация PowerPoint</vt:lpstr>
      <vt:lpstr>Запиши текст по плану: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изложение</dc:title>
  <dc:creator>Пользователь</dc:creator>
  <cp:lastModifiedBy>Пользователь</cp:lastModifiedBy>
  <cp:revision>12</cp:revision>
  <dcterms:created xsi:type="dcterms:W3CDTF">2013-01-31T11:46:34Z</dcterms:created>
  <dcterms:modified xsi:type="dcterms:W3CDTF">2013-02-11T07:56:26Z</dcterms:modified>
</cp:coreProperties>
</file>