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70" r:id="rId3"/>
    <p:sldId id="258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5" autoAdjust="0"/>
  </p:normalViewPr>
  <p:slideViewPr>
    <p:cSldViewPr>
      <p:cViewPr varScale="1">
        <p:scale>
          <a:sx n="95" d="100"/>
          <a:sy n="95" d="100"/>
        </p:scale>
        <p:origin x="-108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F29872-F4C8-4513-8466-35C3625C9233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854742-DCB9-4008-A41D-BFF8E8F4B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Галина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29585" cy="5112568"/>
          </a:xfrm>
          <a:prstGeom prst="rect">
            <a:avLst/>
          </a:prstGeom>
          <a:noFill/>
        </p:spPr>
      </p:pic>
      <p:pic>
        <p:nvPicPr>
          <p:cNvPr id="14342" name="Picture 6" descr="C:\Users\Галина\Desktop\64180100_1284826393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44878"/>
            <a:ext cx="1944216" cy="2269332"/>
          </a:xfrm>
          <a:prstGeom prst="rect">
            <a:avLst/>
          </a:prstGeom>
          <a:noFill/>
        </p:spPr>
      </p:pic>
      <p:pic>
        <p:nvPicPr>
          <p:cNvPr id="14343" name="Picture 7" descr="C:\Users\Галина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1493837" cy="15017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116632"/>
            <a:ext cx="6952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Придумывание сказки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1196752"/>
            <a:ext cx="4388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Кот Мячик искал</a:t>
            </a:r>
            <a:endParaRPr lang="ru-RU" sz="36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934670"/>
            <a:ext cx="6540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 чего всё началось?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764704"/>
            <a:ext cx="6553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использованием счетных палочек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Гали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25" y="1628800"/>
            <a:ext cx="8992122" cy="3816424"/>
          </a:xfrm>
          <a:prstGeom prst="rect">
            <a:avLst/>
          </a:prstGeom>
          <a:noFill/>
        </p:spPr>
      </p:pic>
      <p:pic>
        <p:nvPicPr>
          <p:cNvPr id="5" name="Picture 2" descr="C:\Users\Галина\Desktop\64180100_1284826393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2160240" cy="2521479"/>
          </a:xfrm>
          <a:prstGeom prst="rect">
            <a:avLst/>
          </a:prstGeom>
          <a:noFill/>
        </p:spPr>
      </p:pic>
      <p:pic>
        <p:nvPicPr>
          <p:cNvPr id="6" name="Picture 5" descr="C:\Users\Галина\Desktop\202439_13842770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84784"/>
            <a:ext cx="2041525" cy="2041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04664"/>
            <a:ext cx="333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Подсказка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7439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алина\Desktop\64180100_1284826393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2160240" cy="2521479"/>
          </a:xfrm>
          <a:prstGeom prst="rect">
            <a:avLst/>
          </a:prstGeom>
          <a:noFill/>
        </p:spPr>
      </p:pic>
      <p:pic>
        <p:nvPicPr>
          <p:cNvPr id="1028" name="Picture 4" descr="C:\Users\Галина\Desktop\2bf2a78998e173d4ca26e991cc0bac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268760"/>
            <a:ext cx="1584325" cy="3224213"/>
          </a:xfrm>
          <a:prstGeom prst="rect">
            <a:avLst/>
          </a:prstGeom>
          <a:noFill/>
        </p:spPr>
      </p:pic>
      <p:pic>
        <p:nvPicPr>
          <p:cNvPr id="1029" name="Picture 5" descr="C:\Users\Галина\Desktop\202439_13842770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564904"/>
            <a:ext cx="2041525" cy="2041525"/>
          </a:xfrm>
          <a:prstGeom prst="rect">
            <a:avLst/>
          </a:prstGeom>
          <a:noFill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5656" y="4941168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Молодец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Галина\Desktop\post-222574-1282789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74593" cy="6858000"/>
          </a:xfrm>
          <a:prstGeom prst="rect">
            <a:avLst/>
          </a:prstGeom>
          <a:noFill/>
        </p:spPr>
      </p:pic>
      <p:pic>
        <p:nvPicPr>
          <p:cNvPr id="5" name="Picture 4" descr="C:\Users\Галина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1493837" cy="1501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16632"/>
            <a:ext cx="43516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Почему мяч убежал?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9" name="Picture 7" descr="C:\Users\Галина\Desktop\1373637195_1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697"/>
            <a:ext cx="8172400" cy="6847303"/>
          </a:xfrm>
          <a:prstGeom prst="rect">
            <a:avLst/>
          </a:prstGeom>
          <a:noFill/>
        </p:spPr>
      </p:pic>
      <p:pic>
        <p:nvPicPr>
          <p:cNvPr id="13" name="Picture 2" descr="C:\Users\Галина\Desktop\64180100_1284826393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2160240" cy="2521479"/>
          </a:xfrm>
          <a:prstGeom prst="rect">
            <a:avLst/>
          </a:prstGeom>
          <a:noFill/>
        </p:spPr>
      </p:pic>
      <p:pic>
        <p:nvPicPr>
          <p:cNvPr id="3081" name="Picture 9" descr="C:\Users\Галина\Desktop\2bf2a78998e173d4ca26e991cc0bac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1630363" cy="3330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16632"/>
            <a:ext cx="7608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Пошел Кот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Мачик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искать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8720"/>
            <a:ext cx="507337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Что нужно построить, чтобы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ц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ветам было прохладно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Галина\Desktop\95dedef2c0d6c1a6caa1f792f619dcf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920880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333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Подсказка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Галина\Desktop\Bankoboev.Ru_solnechnaya_poly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04" y="0"/>
            <a:ext cx="7974420" cy="6858000"/>
          </a:xfrm>
          <a:prstGeom prst="rect">
            <a:avLst/>
          </a:prstGeom>
          <a:noFill/>
        </p:spPr>
      </p:pic>
      <p:pic>
        <p:nvPicPr>
          <p:cNvPr id="5" name="Picture 2" descr="C:\Users\Галина\Desktop\64180100_1284826393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84984"/>
            <a:ext cx="1727370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116632"/>
            <a:ext cx="5291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Развесели цветы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алина\Desktop\b43ea4356666750fabb30d8676648ac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90" y="1628800"/>
            <a:ext cx="7961500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333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Подсказка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Галина\Desktop\102863830_larg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622"/>
            <a:ext cx="9108504" cy="6831378"/>
          </a:xfrm>
          <a:prstGeom prst="rect">
            <a:avLst/>
          </a:prstGeom>
          <a:noFill/>
        </p:spPr>
      </p:pic>
      <p:pic>
        <p:nvPicPr>
          <p:cNvPr id="5" name="Picture 2" descr="C:\Users\Галина\Desktop\64180100_1284826393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1727370" cy="2016224"/>
          </a:xfrm>
          <a:prstGeom prst="rect">
            <a:avLst/>
          </a:prstGeom>
          <a:noFill/>
        </p:spPr>
      </p:pic>
      <p:pic>
        <p:nvPicPr>
          <p:cNvPr id="9220" name="Picture 4" descr="C:\Users\Галина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797152"/>
            <a:ext cx="1368152" cy="13754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0"/>
            <a:ext cx="4368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Где Кот нашел Мячик и </a:t>
            </a:r>
          </a:p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как его спас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алина\Desktop\155744311.15629009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41" y="290486"/>
            <a:ext cx="9163141" cy="64714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333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Подсказка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Галина\Desktop\Bankoboev.Ru_domik_v_po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1" y="188640"/>
            <a:ext cx="9111349" cy="6833511"/>
          </a:xfrm>
          <a:prstGeom prst="rect">
            <a:avLst/>
          </a:prstGeom>
          <a:noFill/>
        </p:spPr>
      </p:pic>
      <p:pic>
        <p:nvPicPr>
          <p:cNvPr id="5" name="Picture 2" descr="C:\Users\Галина\Desktop\64180100_1284826393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49080"/>
            <a:ext cx="1727370" cy="2016224"/>
          </a:xfrm>
          <a:prstGeom prst="rect">
            <a:avLst/>
          </a:prstGeom>
          <a:noFill/>
        </p:spPr>
      </p:pic>
      <p:pic>
        <p:nvPicPr>
          <p:cNvPr id="10244" name="Picture 4" descr="C:\Users\Галина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97152"/>
            <a:ext cx="1493837" cy="1501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86800" y="260648"/>
            <a:ext cx="4757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Чем закончилась сказка?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52</Words>
  <Application>Microsoft Office PowerPoint</Application>
  <PresentationFormat>Экран (4:3)</PresentationFormat>
  <Paragraphs>18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18</cp:revision>
  <dcterms:created xsi:type="dcterms:W3CDTF">2015-06-02T15:13:53Z</dcterms:created>
  <dcterms:modified xsi:type="dcterms:W3CDTF">2015-06-22T17:24:20Z</dcterms:modified>
</cp:coreProperties>
</file>