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3" r:id="rId9"/>
    <p:sldId id="266" r:id="rId10"/>
    <p:sldId id="268" r:id="rId11"/>
    <p:sldId id="267" r:id="rId12"/>
    <p:sldId id="271" r:id="rId13"/>
    <p:sldId id="265" r:id="rId14"/>
    <p:sldId id="269" r:id="rId15"/>
    <p:sldId id="270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8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7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9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D806-1B76-40D0-8929-0DC1A918CAB0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7E41-97D7-4496-8EF8-F3FC79B5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63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788857"/>
            <a:ext cx="9484660" cy="464780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Презентация на тему « Вода» предназначена для совместной образовательной деятельности  по познавательному развитию для детей средней группы.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2800" b="1" dirty="0" smtClean="0"/>
              <a:t>Цель образовательной деятельности - расширить представления детей о воде и ее свойствах.</a:t>
            </a:r>
          </a:p>
          <a:p>
            <a:r>
              <a:rPr lang="ru-RU" sz="3200" dirty="0" smtClean="0"/>
              <a:t>  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Окуневич</a:t>
            </a:r>
            <a:r>
              <a:rPr lang="ru-RU" dirty="0" smtClean="0"/>
              <a:t> Инна Юрьевна Воспитатель ГБДОУ ДС №11 </a:t>
            </a:r>
            <a:r>
              <a:rPr lang="ru-RU" dirty="0" err="1" smtClean="0"/>
              <a:t>Петродворцового</a:t>
            </a:r>
            <a:r>
              <a:rPr lang="ru-RU" dirty="0" smtClean="0"/>
              <a:t> района  </a:t>
            </a:r>
          </a:p>
          <a:p>
            <a:r>
              <a:rPr lang="ru-RU" dirty="0" smtClean="0"/>
              <a:t>Санкт-Петербург 2015г.                     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865526"/>
            <a:ext cx="8355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200" dirty="0" smtClean="0"/>
            </a:br>
            <a:r>
              <a:rPr lang="ru-RU" sz="1200" dirty="0" smtClean="0"/>
              <a:t>ПЕТРОДВОРЦОВОГО РАЙОНА САНКТ-ПЕТЕРБУРГА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3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518" y="365126"/>
            <a:ext cx="7530353" cy="387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6" y="190314"/>
            <a:ext cx="8631330" cy="6473498"/>
          </a:xfrm>
        </p:spPr>
      </p:pic>
    </p:spTree>
    <p:extLst>
      <p:ext uri="{BB962C8B-B14F-4D97-AF65-F5344CB8AC3E}">
        <p14:creationId xmlns:p14="http://schemas.microsoft.com/office/powerpoint/2010/main" val="302058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624" y="365125"/>
            <a:ext cx="7207623" cy="3699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" y="163418"/>
            <a:ext cx="8882343" cy="6446605"/>
          </a:xfrm>
        </p:spPr>
      </p:pic>
    </p:spTree>
    <p:extLst>
      <p:ext uri="{BB962C8B-B14F-4D97-AF65-F5344CB8AC3E}">
        <p14:creationId xmlns:p14="http://schemas.microsoft.com/office/powerpoint/2010/main" val="286395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071" y="365125"/>
            <a:ext cx="5701554" cy="2982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23" y="-8532"/>
            <a:ext cx="9155377" cy="6866531"/>
          </a:xfrm>
        </p:spPr>
      </p:pic>
    </p:spTree>
    <p:extLst>
      <p:ext uri="{BB962C8B-B14F-4D97-AF65-F5344CB8AC3E}">
        <p14:creationId xmlns:p14="http://schemas.microsoft.com/office/powerpoint/2010/main" val="220062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47" y="275478"/>
            <a:ext cx="6651812" cy="513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8" y="276224"/>
            <a:ext cx="8382513" cy="6286885"/>
          </a:xfrm>
        </p:spPr>
      </p:pic>
    </p:spTree>
    <p:extLst>
      <p:ext uri="{BB962C8B-B14F-4D97-AF65-F5344CB8AC3E}">
        <p14:creationId xmlns:p14="http://schemas.microsoft.com/office/powerpoint/2010/main" val="10786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646" y="365125"/>
            <a:ext cx="5611907" cy="513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63" y="207122"/>
            <a:ext cx="8241402" cy="6390902"/>
          </a:xfrm>
        </p:spPr>
      </p:pic>
    </p:spTree>
    <p:extLst>
      <p:ext uri="{BB962C8B-B14F-4D97-AF65-F5344CB8AC3E}">
        <p14:creationId xmlns:p14="http://schemas.microsoft.com/office/powerpoint/2010/main" val="179727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365126"/>
            <a:ext cx="5916706" cy="316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79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171162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65125"/>
            <a:ext cx="5916706" cy="4775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" y="365125"/>
            <a:ext cx="9667931" cy="5695016"/>
          </a:xfrm>
        </p:spPr>
      </p:pic>
    </p:spTree>
    <p:extLst>
      <p:ext uri="{BB962C8B-B14F-4D97-AF65-F5344CB8AC3E}">
        <p14:creationId xmlns:p14="http://schemas.microsoft.com/office/powerpoint/2010/main" val="301555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82" y="365126"/>
            <a:ext cx="10206318" cy="2265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153385"/>
            <a:ext cx="10206318" cy="6534285"/>
          </a:xfrm>
        </p:spPr>
      </p:pic>
    </p:spTree>
    <p:extLst>
      <p:ext uri="{BB962C8B-B14F-4D97-AF65-F5344CB8AC3E}">
        <p14:creationId xmlns:p14="http://schemas.microsoft.com/office/powerpoint/2010/main" val="6012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271" y="365126"/>
            <a:ext cx="6418730" cy="4775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76" y="167247"/>
            <a:ext cx="7221025" cy="6448705"/>
          </a:xfrm>
        </p:spPr>
      </p:pic>
    </p:spTree>
    <p:extLst>
      <p:ext uri="{BB962C8B-B14F-4D97-AF65-F5344CB8AC3E}">
        <p14:creationId xmlns:p14="http://schemas.microsoft.com/office/powerpoint/2010/main" val="164695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41" y="365126"/>
            <a:ext cx="7781365" cy="2803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160992"/>
            <a:ext cx="8695764" cy="6521824"/>
          </a:xfrm>
        </p:spPr>
      </p:pic>
    </p:spTree>
    <p:extLst>
      <p:ext uri="{BB962C8B-B14F-4D97-AF65-F5344CB8AC3E}">
        <p14:creationId xmlns:p14="http://schemas.microsoft.com/office/powerpoint/2010/main" val="316271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858" y="365126"/>
            <a:ext cx="5773271" cy="423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141250"/>
            <a:ext cx="8724191" cy="6546422"/>
          </a:xfrm>
        </p:spPr>
      </p:pic>
    </p:spTree>
    <p:extLst>
      <p:ext uri="{BB962C8B-B14F-4D97-AF65-F5344CB8AC3E}">
        <p14:creationId xmlns:p14="http://schemas.microsoft.com/office/powerpoint/2010/main" val="169922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446" y="365126"/>
            <a:ext cx="6598025" cy="2086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238496"/>
            <a:ext cx="8480612" cy="6346780"/>
          </a:xfrm>
        </p:spPr>
      </p:pic>
    </p:spTree>
    <p:extLst>
      <p:ext uri="{BB962C8B-B14F-4D97-AF65-F5344CB8AC3E}">
        <p14:creationId xmlns:p14="http://schemas.microsoft.com/office/powerpoint/2010/main" val="188176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024" y="365126"/>
            <a:ext cx="7673788" cy="3341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4" y="144592"/>
            <a:ext cx="7673788" cy="6646920"/>
          </a:xfrm>
        </p:spPr>
      </p:pic>
    </p:spTree>
    <p:extLst>
      <p:ext uri="{BB962C8B-B14F-4D97-AF65-F5344CB8AC3E}">
        <p14:creationId xmlns:p14="http://schemas.microsoft.com/office/powerpoint/2010/main" val="23882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59" y="365126"/>
            <a:ext cx="5199530" cy="28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207122"/>
            <a:ext cx="8560232" cy="6426759"/>
          </a:xfrm>
        </p:spPr>
      </p:pic>
    </p:spTree>
    <p:extLst>
      <p:ext uri="{BB962C8B-B14F-4D97-AF65-F5344CB8AC3E}">
        <p14:creationId xmlns:p14="http://schemas.microsoft.com/office/powerpoint/2010/main" val="330631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59" y="365126"/>
            <a:ext cx="6723530" cy="387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91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3131419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47</Words>
  <Application>Microsoft Office PowerPoint</Application>
  <PresentationFormat>Широкоэкранный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2015-06-12T16:32:16Z</dcterms:created>
  <dcterms:modified xsi:type="dcterms:W3CDTF">2015-06-12T20:43:12Z</dcterms:modified>
</cp:coreProperties>
</file>