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048" autoAdjust="0"/>
  </p:normalViewPr>
  <p:slideViewPr>
    <p:cSldViewPr>
      <p:cViewPr varScale="1">
        <p:scale>
          <a:sx n="105" d="100"/>
          <a:sy n="105" d="100"/>
        </p:scale>
        <p:origin x="-11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60F5-FB02-49E6-A628-10CDB335CB59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488C-3F37-42E9-9834-DA94087BC0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60F5-FB02-49E6-A628-10CDB335CB59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488C-3F37-42E9-9834-DA94087BC0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60F5-FB02-49E6-A628-10CDB335CB59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488C-3F37-42E9-9834-DA94087BC0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60F5-FB02-49E6-A628-10CDB335CB59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488C-3F37-42E9-9834-DA94087BC0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60F5-FB02-49E6-A628-10CDB335CB59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488C-3F37-42E9-9834-DA94087BC0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60F5-FB02-49E6-A628-10CDB335CB59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488C-3F37-42E9-9834-DA94087BC0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60F5-FB02-49E6-A628-10CDB335CB59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488C-3F37-42E9-9834-DA94087BC0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60F5-FB02-49E6-A628-10CDB335CB59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488C-3F37-42E9-9834-DA94087BC0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60F5-FB02-49E6-A628-10CDB335CB59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488C-3F37-42E9-9834-DA94087BC0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60F5-FB02-49E6-A628-10CDB335CB59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488C-3F37-42E9-9834-DA94087BC0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60F5-FB02-49E6-A628-10CDB335CB59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488C-3F37-42E9-9834-DA94087BC0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460F5-FB02-49E6-A628-10CDB335CB59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D488C-3F37-42E9-9834-DA94087BC0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выпускной\DSC019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357298"/>
            <a:ext cx="5454098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выпускной\DSC019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1088" y="1428736"/>
            <a:ext cx="5454098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выпускной\DSC019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214422"/>
            <a:ext cx="5786478" cy="38653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выпускной\DSC019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500174"/>
            <a:ext cx="5240210" cy="35004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7</cp:revision>
  <dcterms:created xsi:type="dcterms:W3CDTF">2015-06-15T16:18:33Z</dcterms:created>
  <dcterms:modified xsi:type="dcterms:W3CDTF">2015-06-15T16:54:12Z</dcterms:modified>
</cp:coreProperties>
</file>