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75" r:id="rId6"/>
    <p:sldId id="277" r:id="rId7"/>
    <p:sldId id="280" r:id="rId8"/>
    <p:sldId id="278" r:id="rId9"/>
    <p:sldId id="27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мп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5T14:12:13.605" idx="1">
    <p:pos x="5479" y="16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B73AB-E8D5-4151-AD1D-DCD66B5FEFA8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B89C-810E-465D-A8AB-35D32D0D7C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7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FB89C-810E-465D-A8AB-35D32D0D7C2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30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F%D1%82%D1%81%D0%BA%D0%B0%D1%8F_%D1%81%D0%B2%D0%B8%D1%81%D1%82%D1%83%D0%BD%D1%8C%D1%8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3ezhika.ru/mamaladushka/wp-content/uploads/%D0%91%D0%B5%D0%B7%D1%8B%D0%BC%D1%8F%D0%BD%D0%BD%D1%8B%D0%B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3ezhika.ru/mamaladushka/wp-content/uploads/bb1cb5a799a94a0de5fd4cbfc6ca2c95.jpg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6"/>
            <a:ext cx="7344816" cy="1512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248472" cy="41764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060848"/>
            <a:ext cx="3584144" cy="302433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оставила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Авакян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Мери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Ашотовна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воспитатель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кв.категории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№2, г. Лермонтов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01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00596" y="1524000"/>
            <a:ext cx="59428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ека Вятка, где и сейчас располагается село  Дымково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3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4974"/>
            <a:ext cx="7488832" cy="4100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560840" cy="230425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На широком берегу Вятки, напротив города Кирова, расположилась старинная деревня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Дымково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700808"/>
            <a:ext cx="77152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116205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Далеко шагнула слава российской расписной дымковской игрушки.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3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http://www.kirovreg.ru/upload/iblock/84e/002dim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4500" y="190500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С давних пор здесь занимались лепкой глиняных игрушек, изображавших коней, оленей, уточек, индюков, всадников, барынь.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://www.kirovreg.ru/upload/iblock/fc9/003dimka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82591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764704"/>
            <a:ext cx="4032448" cy="51845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Дымковская игрушка — один из самых старинных промыслов России, существует на Вятской земле более четырёхсот лет. Возникновение игрушки связывают с весенним праздником 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hlinkClick r:id="rId3" tooltip="Вятская свистунья"/>
              </a:rPr>
              <a:t>Свистунья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, к которому женское население слободы Дымково лепило глиняные свистульки.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8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2728" y="1947510"/>
            <a:ext cx="5718544" cy="37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76664" cy="10081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делали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глины забавные игрушки 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украшали 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яркими узорами.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18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3ezhika.ru/mamaladushka/wp-content/uploads/%D0%91%D0%B5%D0%B7%D1%8B%D0%BC%D1%8F%D0%BD%D0%BD%D1%8B%D0%B91-300x2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орнаменте встречаются в основном простые формы: круги, точки, волнистые и прямые линии, клетка. Все цвета – яркие.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3ezhika.ru/mamaladushka/wp-content/uploads/bb1cb5a799a94a0de5fd4cbfc6ca2c95.jpg-300x22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276872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://www.kirovreg.ru/upload/iblock/bdc/006dimka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53650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60032" y="836712"/>
            <a:ext cx="3816424" cy="51125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промысла произошло в советское время в 30-е года XX века и связано с именем А. И. 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Деньшина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сумел уговорить потомственных мастериц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Пенкину, Е. Кошкину не бросать ремесло и организовать артель "Вятская игрушка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4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kirovreg.ru/upload/iblock/057/008dimk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14500" y="2076450"/>
            <a:ext cx="57150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701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Позднее расширился круг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в игрушку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внесли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и сказочные сюжеты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7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1880</TotalTime>
  <Words>110</Words>
  <Application>Microsoft Office PowerPoint</Application>
  <PresentationFormat>Экран (4:3)</PresentationFormat>
  <Paragraphs>12</Paragraphs>
  <Slides>10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Презентацию составила Авакян Мери Ашотовна, воспитатель I кв.категории МБДОУ №2, г. Лермонтов </vt:lpstr>
      <vt:lpstr>На широком берегу Вятки, напротив города Кирова, расположилась старинная деревня                                                                                 Дымково.  </vt:lpstr>
      <vt:lpstr>Далеко шагнула слава российской расписной дымковской игрушки.</vt:lpstr>
      <vt:lpstr>С давних пор здесь занимались лепкой глиняных игрушек, изображавших коней, оленей, уточек, индюков, всадников, барынь.</vt:lpstr>
      <vt:lpstr>Слайд 5</vt:lpstr>
      <vt:lpstr>Они делали из глины забавные игрушки и украшали  их яркими узорами. </vt:lpstr>
      <vt:lpstr> В орнаменте встречаются в основном простые формы: круги, точки, волнистые и прямые линии, клетка. Все цвета – яркие. </vt:lpstr>
      <vt:lpstr>Слайд 8</vt:lpstr>
      <vt:lpstr>Позднее расширился круг , и в игрушку внесли  новые  бытовые и сказочные сюжеты </vt:lpstr>
      <vt:lpstr>Река Вятка, где и сейчас располагается село  Дымково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комп</cp:lastModifiedBy>
  <cp:revision>38</cp:revision>
  <dcterms:modified xsi:type="dcterms:W3CDTF">2014-02-18T19:35:48Z</dcterms:modified>
</cp:coreProperties>
</file>