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2" r:id="rId8"/>
    <p:sldId id="263" r:id="rId9"/>
    <p:sldId id="261" r:id="rId10"/>
    <p:sldId id="266" r:id="rId11"/>
    <p:sldId id="267" r:id="rId12"/>
    <p:sldId id="264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9DF3AF4-B35E-4DA1-94AC-19D748CB7B1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724D02C-9763-4817-800D-76482CBB771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3AF4-B35E-4DA1-94AC-19D748CB7B1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D02C-9763-4817-800D-76482CBB77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3AF4-B35E-4DA1-94AC-19D748CB7B1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D02C-9763-4817-800D-76482CBB77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DF3AF4-B35E-4DA1-94AC-19D748CB7B1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24D02C-9763-4817-800D-76482CBB771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9DF3AF4-B35E-4DA1-94AC-19D748CB7B1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724D02C-9763-4817-800D-76482CBB771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3AF4-B35E-4DA1-94AC-19D748CB7B1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D02C-9763-4817-800D-76482CBB77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3AF4-B35E-4DA1-94AC-19D748CB7B1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D02C-9763-4817-800D-76482CBB771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DF3AF4-B35E-4DA1-94AC-19D748CB7B1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24D02C-9763-4817-800D-76482CBB77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3AF4-B35E-4DA1-94AC-19D748CB7B1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4D02C-9763-4817-800D-76482CBB77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DF3AF4-B35E-4DA1-94AC-19D748CB7B1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24D02C-9763-4817-800D-76482CBB771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DF3AF4-B35E-4DA1-94AC-19D748CB7B1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24D02C-9763-4817-800D-76482CBB771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DF3AF4-B35E-4DA1-94AC-19D748CB7B1D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24D02C-9763-4817-800D-76482CBB77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4357694"/>
            <a:ext cx="6500858" cy="1643074"/>
          </a:xfrm>
        </p:spPr>
        <p:txBody>
          <a:bodyPr>
            <a:normAutofit/>
          </a:bodyPr>
          <a:lstStyle/>
          <a:p>
            <a:r>
              <a:rPr lang="ru-RU" dirty="0" smtClean="0"/>
              <a:t>Игры направленные на развитие психических функций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6000768"/>
            <a:ext cx="6172200" cy="3741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9268" name="Picture 4" descr="http://fotodryg.ru/clipart/1/5/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290"/>
            <a:ext cx="4005985" cy="41598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ru-RU" dirty="0" smtClean="0"/>
              <a:t>Игра «Воробьи и вороны»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186766" cy="5616720"/>
          </a:xfrm>
        </p:spPr>
        <p:txBody>
          <a:bodyPr>
            <a:normAutofit fontScale="92500" lnSpcReduction="20000"/>
          </a:bodyPr>
          <a:lstStyle/>
          <a:p>
            <a:pPr indent="0">
              <a:lnSpc>
                <a:spcPct val="120000"/>
              </a:lnSpc>
              <a:buNone/>
            </a:pPr>
            <a:r>
              <a:rPr lang="ru-RU" u="sng" dirty="0" smtClean="0"/>
              <a:t>Цель</a:t>
            </a:r>
            <a:r>
              <a:rPr lang="ru-RU" dirty="0" smtClean="0"/>
              <a:t>: формирование внимания, развитие скорости реакции. </a:t>
            </a:r>
            <a:r>
              <a:rPr lang="ru-RU" u="sng" dirty="0" smtClean="0"/>
              <a:t>Оборудование</a:t>
            </a:r>
            <a:r>
              <a:rPr lang="ru-RU" dirty="0" smtClean="0"/>
              <a:t>:   кубики,   мячи   (вдвое   меньше,   чем   участников   игры). </a:t>
            </a:r>
            <a:endParaRPr lang="ru-RU" dirty="0" smtClean="0"/>
          </a:p>
          <a:p>
            <a:pPr indent="0">
              <a:lnSpc>
                <a:spcPct val="120000"/>
              </a:lnSpc>
              <a:buNone/>
            </a:pPr>
            <a:r>
              <a:rPr lang="ru-RU" u="sng" dirty="0" smtClean="0"/>
              <a:t>Описание</a:t>
            </a:r>
            <a:r>
              <a:rPr lang="ru-RU" dirty="0" smtClean="0"/>
              <a:t>: а</a:t>
            </a:r>
            <a:r>
              <a:rPr lang="ru-RU" dirty="0" smtClean="0"/>
              <a:t>) Играющие делятся на две команды. Каждый ребенок по </a:t>
            </a:r>
            <a:r>
              <a:rPr lang="ru-RU" dirty="0" smtClean="0"/>
              <a:t>указанию взрослого </a:t>
            </a:r>
            <a:r>
              <a:rPr lang="ru-RU" dirty="0" smtClean="0"/>
              <a:t>выполняет различные движения на месте (присесть, руки вверх, в стороны, руки прижать к груди...). В зависимости от команды взрослого — «</a:t>
            </a:r>
            <a:r>
              <a:rPr lang="ru-RU" dirty="0" err="1" smtClean="0"/>
              <a:t>во-ро-ны</a:t>
            </a:r>
            <a:r>
              <a:rPr lang="ru-RU" dirty="0" smtClean="0"/>
              <a:t>» или «</a:t>
            </a:r>
            <a:r>
              <a:rPr lang="ru-RU" dirty="0" err="1" smtClean="0"/>
              <a:t>во-ро-бьи</a:t>
            </a:r>
            <a:r>
              <a:rPr lang="ru-RU" dirty="0" smtClean="0"/>
              <a:t>» — все игроки устремляются к соответствующим предметам (кубикам, мячам). Предметы достаются внимательным и быстрым. По окончании 2—3 таких игр подсчитываются очки и объявляется команда-победительница.</a:t>
            </a:r>
          </a:p>
          <a:p>
            <a:pPr indent="0">
              <a:lnSpc>
                <a:spcPct val="120000"/>
              </a:lnSpc>
              <a:buNone/>
            </a:pPr>
            <a:r>
              <a:rPr lang="ru-RU" dirty="0" smtClean="0"/>
              <a:t>б) На команды дети не делятся, каждый играет сам за себя. </a:t>
            </a:r>
            <a:r>
              <a:rPr lang="ru-RU" dirty="0" smtClean="0"/>
              <a:t>Ребенок, оставшийся </a:t>
            </a:r>
            <a:r>
              <a:rPr lang="ru-RU" dirty="0" smtClean="0"/>
              <a:t>без предмета, выбывает из игры. 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7467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186766" cy="6429396"/>
          </a:xfrm>
        </p:spPr>
        <p:txBody>
          <a:bodyPr>
            <a:normAutofit fontScale="77500" lnSpcReduction="20000"/>
          </a:bodyPr>
          <a:lstStyle/>
          <a:p>
            <a:pPr indent="0">
              <a:lnSpc>
                <a:spcPct val="120000"/>
              </a:lnSpc>
              <a:buNone/>
            </a:pPr>
            <a:r>
              <a:rPr lang="ru-RU" u="sng" dirty="0" smtClean="0"/>
              <a:t>Инструкция</a:t>
            </a:r>
            <a:r>
              <a:rPr lang="ru-RU" dirty="0" smtClean="0"/>
              <a:t>: «Хотите узнать, кто из вас ловкий и внимательный? Тогда поиграем в одну игру, которая называется «Воробьи и вороны». А) Сейчас мы разделимся на две команды и каждый из вас запомнит, в какую команду он попал. Справа от вас разложены кубики («вороны»), слева — маленькие мячи («воробьи»). По моему указанию вы будете выполнять различные движения на месте (присесть, руки в стороны, вверх и т.п.). Когда услышите слово «</a:t>
            </a:r>
            <a:r>
              <a:rPr lang="ru-RU" dirty="0" err="1" smtClean="0"/>
              <a:t>во-ро-ны</a:t>
            </a:r>
            <a:r>
              <a:rPr lang="ru-RU" dirty="0" smtClean="0"/>
              <a:t>», то на слог «</a:t>
            </a:r>
            <a:r>
              <a:rPr lang="ru-RU" dirty="0" err="1" smtClean="0"/>
              <a:t>ны</a:t>
            </a:r>
            <a:r>
              <a:rPr lang="ru-RU" dirty="0" smtClean="0"/>
              <a:t>» вы все должны успеть схватить по кубику, а при произнесении мною последнего слога слова «</a:t>
            </a:r>
            <a:r>
              <a:rPr lang="ru-RU" dirty="0" err="1" smtClean="0"/>
              <a:t>во-ро-бьи</a:t>
            </a:r>
            <a:r>
              <a:rPr lang="ru-RU" dirty="0" smtClean="0"/>
              <a:t>» все вы должны будете бежать к мячам, стараясь схватить по одному предмету. По окончании нескольких таких игр подсчитаем выигрышные очки за каждый предмет и объявим команду-победительницу, б) Встаньте в колонну по одному. Справа от вас разложены кубики («вороны»), слева — маленькие мячи («воробьи»). По моей команде вы будете выполнять различные движения на месте (присесть, руки в стороны, вверх и т.п.). Когда я </a:t>
            </a:r>
            <a:r>
              <a:rPr lang="ru-RU" dirty="0" smtClean="0"/>
              <a:t>произнесу </a:t>
            </a:r>
            <a:r>
              <a:rPr lang="ru-RU" dirty="0" smtClean="0"/>
              <a:t>последний слог слова «</a:t>
            </a:r>
            <a:r>
              <a:rPr lang="ru-RU" dirty="0" err="1" smtClean="0"/>
              <a:t>во-ро-ны</a:t>
            </a:r>
            <a:r>
              <a:rPr lang="ru-RU" dirty="0" smtClean="0"/>
              <a:t>», каждый из вас должен успеть схватить кубик, а при произнесении последнего слога слова «</a:t>
            </a:r>
            <a:r>
              <a:rPr lang="ru-RU" dirty="0" err="1" smtClean="0"/>
              <a:t>во-ро-бьи</a:t>
            </a:r>
            <a:r>
              <a:rPr lang="ru-RU" dirty="0" smtClean="0"/>
              <a:t>» каждый из вас должен схватить мяч. Кому предмет не достался — выходит из игры. Начинаем играть».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http://www.xrest.ru/images/collection/00148/432/original_mirr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364743"/>
            <a:ext cx="3000396" cy="34932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/>
              <a:t>Игра «Хор»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901014" cy="54738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u="sng" dirty="0" smtClean="0"/>
              <a:t>Цель</a:t>
            </a:r>
            <a:r>
              <a:rPr lang="ru-RU" dirty="0" smtClean="0"/>
              <a:t>: развитие </a:t>
            </a:r>
            <a:r>
              <a:rPr lang="ru-RU" dirty="0" smtClean="0"/>
              <a:t>фонематического слуха, внимания, мышления.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u="sng" dirty="0" smtClean="0"/>
              <a:t>Описание</a:t>
            </a:r>
            <a:r>
              <a:rPr lang="ru-RU" dirty="0" smtClean="0"/>
              <a:t>: одного </a:t>
            </a:r>
            <a:r>
              <a:rPr lang="ru-RU" dirty="0" smtClean="0"/>
              <a:t>ребёнка просят выйти за дверь, а остальным дают карточки </a:t>
            </a:r>
            <a:r>
              <a:rPr lang="ru-RU" dirty="0" smtClean="0"/>
              <a:t>со словами </a:t>
            </a:r>
            <a:r>
              <a:rPr lang="ru-RU" dirty="0" smtClean="0"/>
              <a:t>( из одного предложения). По сигналу дети </a:t>
            </a:r>
            <a:r>
              <a:rPr lang="ru-RU" dirty="0" smtClean="0"/>
              <a:t>одновременно произносят </a:t>
            </a:r>
            <a:r>
              <a:rPr lang="ru-RU" dirty="0" smtClean="0"/>
              <a:t>своё слово, а « отгадчик» должен понять и </a:t>
            </a:r>
            <a:r>
              <a:rPr lang="ru-RU" dirty="0" smtClean="0"/>
              <a:t>произнести предложение </a:t>
            </a:r>
            <a:r>
              <a:rPr lang="ru-RU" dirty="0" smtClean="0"/>
              <a:t>целиком.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u="sng" dirty="0" smtClean="0"/>
              <a:t>Примеры</a:t>
            </a:r>
            <a:r>
              <a:rPr lang="ru-RU" dirty="0" smtClean="0"/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ШЁЛ ПО УЛИЦЕ ОТРЯД</a:t>
            </a:r>
            <a:r>
              <a:rPr lang="ru-RU" dirty="0" smtClean="0"/>
              <a:t>.</a:t>
            </a:r>
            <a:endParaRPr lang="ru-RU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ПОШЛА КОЗА ЗА ОРЕХАМИ.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МУХА </a:t>
            </a:r>
            <a:r>
              <a:rPr lang="ru-RU" dirty="0" smtClean="0"/>
              <a:t>ДЕНЕЖКУ НАШЛА.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НА </a:t>
            </a:r>
            <a:r>
              <a:rPr lang="ru-RU" dirty="0" smtClean="0"/>
              <a:t>БОЛОТЕ СТОИТ ПЕНЬ.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ru-RU" dirty="0" smtClean="0"/>
              <a:t>Игра «Узнай по голосу»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401080" cy="571504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u="sng" dirty="0" smtClean="0"/>
              <a:t>Цель</a:t>
            </a:r>
            <a:r>
              <a:rPr lang="ru-RU" dirty="0" smtClean="0"/>
              <a:t>: развитие слухового внимания, формирование умения узнавать друг друга по голосу.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u="sng" dirty="0" smtClean="0"/>
              <a:t>Описание</a:t>
            </a:r>
            <a:r>
              <a:rPr lang="ru-RU" dirty="0" smtClean="0"/>
              <a:t>. Стоя по кругу, дети выбирают водящего, который, находясь </a:t>
            </a:r>
            <a:r>
              <a:rPr lang="ru-RU" dirty="0" smtClean="0"/>
              <a:t>в центре </a:t>
            </a:r>
            <a:r>
              <a:rPr lang="ru-RU" dirty="0" smtClean="0"/>
              <a:t>круга с завязанными глазами, старается узнать детей по </a:t>
            </a:r>
            <a:r>
              <a:rPr lang="ru-RU" dirty="0" smtClean="0"/>
              <a:t>голосу. Угадав </a:t>
            </a:r>
            <a:r>
              <a:rPr lang="ru-RU" dirty="0" smtClean="0"/>
              <a:t>игрока по голосу, водящий меняется с ним местами.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u="sng" dirty="0" smtClean="0"/>
              <a:t>Инструкция</a:t>
            </a:r>
            <a:r>
              <a:rPr lang="ru-RU" dirty="0" smtClean="0"/>
              <a:t>: «Сейчас мы с вами поиграем в интересную игру «Узнай </a:t>
            </a:r>
            <a:r>
              <a:rPr lang="ru-RU" dirty="0" smtClean="0"/>
              <a:t>по голосу</a:t>
            </a:r>
            <a:r>
              <a:rPr lang="ru-RU" dirty="0" smtClean="0"/>
              <a:t>». Для этого необходимо встать в круг и выбрать водящего, который с повязкой на глазах будет внимательно слушать голоса играющих. Тот, кому я дам знак, произнесет любое слово своим голосом. Водящий должен угадать игрока по голосу. Если он угадает игрока, то должен поменяться с ним местами: игрок становится водящим, а водящий — игроком. Если же не угадает, то продолжает быть водящим до тех пор, пока не узнает по голосу очередного игрока. Начнем игру».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14480" y="0"/>
            <a:ext cx="7429520" cy="1857388"/>
          </a:xfrm>
        </p:spPr>
        <p:txBody>
          <a:bodyPr>
            <a:normAutofit/>
          </a:bodyPr>
          <a:lstStyle/>
          <a:p>
            <a:pPr algn="ctr"/>
            <a:r>
              <a:rPr lang="ru-RU" sz="5600" dirty="0" smtClean="0"/>
              <a:t>Играйте с удовольствием ;))</a:t>
            </a:r>
            <a:endParaRPr lang="ru-RU" sz="5600" dirty="0"/>
          </a:p>
        </p:txBody>
      </p:sp>
      <p:sp>
        <p:nvSpPr>
          <p:cNvPr id="5" name="Текст 4"/>
          <p:cNvSpPr>
            <a:spLocks noGrp="1"/>
          </p:cNvSpPr>
          <p:nvPr>
            <p:ph type="subTitle" idx="1"/>
          </p:nvPr>
        </p:nvSpPr>
        <p:spPr>
          <a:xfrm>
            <a:off x="4500562" y="2357430"/>
            <a:ext cx="4357686" cy="1643074"/>
          </a:xfrm>
        </p:spPr>
        <p:txBody>
          <a:bodyPr>
            <a:noAutofit/>
          </a:bodyPr>
          <a:lstStyle/>
          <a:p>
            <a:pPr algn="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pic>
        <p:nvPicPr>
          <p:cNvPr id="140290" name="Picture 2" descr="http://img-fotki.yandex.ru/get/6432/102699435.829/0_9faf5_878cea67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928802"/>
            <a:ext cx="6287243" cy="49291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«Слушай команду»</a:t>
            </a:r>
            <a:endParaRPr lang="ru-RU" dirty="0"/>
          </a:p>
        </p:txBody>
      </p:sp>
      <p:pic>
        <p:nvPicPr>
          <p:cNvPr id="4" name="Picture 2" descr="http://fotoramochki.com/personaj/4/multiki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0"/>
            <a:ext cx="3071810" cy="307181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490063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u="sng" dirty="0"/>
              <a:t>Цель</a:t>
            </a:r>
            <a:r>
              <a:rPr lang="ru-RU" dirty="0"/>
              <a:t>:    развитие    произвольного    внимания.    </a:t>
            </a: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u="sng" dirty="0" smtClean="0"/>
              <a:t>Необходимый </a:t>
            </a:r>
            <a:r>
              <a:rPr lang="ru-RU" u="sng" dirty="0"/>
              <a:t>   материал</a:t>
            </a:r>
            <a:r>
              <a:rPr lang="ru-RU" dirty="0"/>
              <a:t>: </a:t>
            </a:r>
            <a:r>
              <a:rPr lang="ru-RU" dirty="0" smtClean="0"/>
              <a:t>магнитофонная </a:t>
            </a:r>
            <a:br>
              <a:rPr lang="ru-RU" dirty="0" smtClean="0"/>
            </a:br>
            <a:r>
              <a:rPr lang="ru-RU" dirty="0" smtClean="0"/>
              <a:t>или </a:t>
            </a:r>
            <a:r>
              <a:rPr lang="ru-RU" dirty="0"/>
              <a:t>грамзапись Р. </a:t>
            </a:r>
            <a:r>
              <a:rPr lang="ru-RU" dirty="0" err="1" smtClean="0"/>
              <a:t>Газизова</a:t>
            </a:r>
            <a:r>
              <a:rPr lang="ru-RU" dirty="0" smtClean="0"/>
              <a:t> «Марш</a:t>
            </a:r>
            <a:r>
              <a:rPr lang="ru-RU" dirty="0"/>
              <a:t>».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u="sng" dirty="0"/>
              <a:t>Описание</a:t>
            </a:r>
            <a:r>
              <a:rPr lang="ru-RU" dirty="0"/>
              <a:t>. Каждый ребенок должен выполнять движения в соответствии с командами взрослого, произнесенными шепотом. Команды даются только на выполнение спокойных движений. Игра проводится до тех пор, пока играющие хорошо слушают и точно выполняют задание.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571480"/>
            <a:ext cx="8229600" cy="578643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u="sng" dirty="0" smtClean="0"/>
              <a:t>Инструкция</a:t>
            </a:r>
            <a:r>
              <a:rPr lang="ru-RU" dirty="0" smtClean="0"/>
              <a:t>: «Мы поиграем в игру «Слушай команду». Для этого надо встать по кругу друг за другом и двигаться шагом под музыку. Когда звуки музыки прекратятся, необходимо остановиться и внимательно слушать меня. В это время я шепотом произнесу команду, например «поднять руки», и все играющие должны выполнить эту команду. Будьте внимательны!»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i="1" u="sng" dirty="0" smtClean="0"/>
              <a:t>Примечание</a:t>
            </a:r>
            <a:r>
              <a:rPr lang="ru-RU" i="1" dirty="0" smtClean="0"/>
              <a:t>. Примеры команд: присесть; наклониться вперед и вытянуть руки вперед; согнуть правую ногу в колене, руки развести в стороны; сесть на пол и обхватить колени двумя руками и т.д.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ultkadr.at.ua/_ld/1/22273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72198" y="3574377"/>
            <a:ext cx="3515514" cy="3497937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/>
              <a:t>Игра «Исключение лишнего»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/>
              <a:t>Цель</a:t>
            </a:r>
            <a:r>
              <a:rPr lang="ru-RU" dirty="0" smtClean="0"/>
              <a:t>: развитие мышления и объема внимания.</a:t>
            </a:r>
          </a:p>
          <a:p>
            <a:pPr marL="0" indent="0">
              <a:buNone/>
            </a:pPr>
            <a:r>
              <a:rPr lang="ru-RU" u="sng" dirty="0" smtClean="0"/>
              <a:t>Оборудование</a:t>
            </a:r>
            <a:r>
              <a:rPr lang="ru-RU" dirty="0" smtClean="0"/>
              <a:t>:  карточка с изображением предметов,  один из </a:t>
            </a:r>
            <a:r>
              <a:rPr lang="ru-RU" dirty="0" smtClean="0"/>
              <a:t>которых отличается </a:t>
            </a:r>
            <a:r>
              <a:rPr lang="ru-RU" dirty="0" smtClean="0"/>
              <a:t>от остальных.</a:t>
            </a:r>
          </a:p>
          <a:p>
            <a:pPr marL="0" indent="0">
              <a:buNone/>
            </a:pPr>
            <a:r>
              <a:rPr lang="ru-RU" u="sng" dirty="0" smtClean="0"/>
              <a:t>Описание</a:t>
            </a:r>
            <a:r>
              <a:rPr lang="ru-RU" dirty="0" smtClean="0"/>
              <a:t>. Ребенку предлагается найти из пяти изображенных на </a:t>
            </a:r>
            <a:r>
              <a:rPr lang="ru-RU" dirty="0" smtClean="0"/>
              <a:t>рисунке предметов </a:t>
            </a:r>
            <a:r>
              <a:rPr lang="ru-RU" dirty="0" smtClean="0"/>
              <a:t>один, отличающийся от других, и объяснить свой выбор.</a:t>
            </a:r>
          </a:p>
          <a:p>
            <a:pPr marL="0" indent="0">
              <a:buNone/>
            </a:pPr>
            <a:r>
              <a:rPr lang="ru-RU" u="sng" dirty="0" smtClean="0"/>
              <a:t>Инструкция</a:t>
            </a:r>
            <a:r>
              <a:rPr lang="ru-RU" dirty="0" smtClean="0"/>
              <a:t>: «Посмотри внимательно на изображенные здесь предметы </a:t>
            </a:r>
            <a:r>
              <a:rPr lang="ru-RU" dirty="0" smtClean="0"/>
              <a:t>и найди</a:t>
            </a:r>
            <a:r>
              <a:rPr lang="ru-RU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среди </a:t>
            </a:r>
            <a:r>
              <a:rPr lang="ru-RU" dirty="0" smtClean="0"/>
              <a:t>них </a:t>
            </a:r>
            <a:r>
              <a:rPr lang="ru-RU" dirty="0" smtClean="0"/>
              <a:t>такой</a:t>
            </a:r>
            <a:r>
              <a:rPr lang="ru-RU" dirty="0" smtClean="0"/>
              <a:t>, </a:t>
            </a:r>
            <a:r>
              <a:rPr lang="ru-RU" dirty="0" smtClean="0"/>
              <a:t>который отличается от остальных</a:t>
            </a:r>
            <a:r>
              <a:rPr lang="ru-RU" dirty="0" smtClean="0"/>
              <a:t>. </a:t>
            </a:r>
            <a:r>
              <a:rPr lang="ru-RU" dirty="0" smtClean="0"/>
              <a:t>Покажи найденный </a:t>
            </a:r>
            <a:r>
              <a:rPr lang="ru-RU" dirty="0" smtClean="0"/>
              <a:t>предмет и объясни, почему он не похож на другие. Приступай </a:t>
            </a:r>
            <a:r>
              <a:rPr lang="ru-RU" dirty="0" smtClean="0"/>
              <a:t>к работе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http://mult-pict.narod.ru/belfon/mult-pict.narod.ru9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143636" y="4256228"/>
            <a:ext cx="2805145" cy="26017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/>
              <a:t>Игра « Самый внимательный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00108"/>
            <a:ext cx="8429652" cy="5857892"/>
          </a:xfrm>
        </p:spPr>
        <p:txBody>
          <a:bodyPr>
            <a:normAutofit fontScale="92500" lnSpcReduction="10000"/>
          </a:bodyPr>
          <a:lstStyle/>
          <a:p>
            <a:pPr indent="0">
              <a:lnSpc>
                <a:spcPct val="120000"/>
              </a:lnSpc>
              <a:buNone/>
            </a:pPr>
            <a:r>
              <a:rPr lang="ru-RU" u="sng" dirty="0" smtClean="0"/>
              <a:t>Цель</a:t>
            </a:r>
            <a:r>
              <a:rPr lang="ru-RU" dirty="0" smtClean="0"/>
              <a:t>: добиться автоматического запоминания таблицы сложения в пределах 10, развитие памяти и внимания. Оснащение: карточки с написанными примерами на сложение и вычитание </a:t>
            </a:r>
            <a:r>
              <a:rPr lang="ru-RU" dirty="0" smtClean="0"/>
              <a:t>в пределах </a:t>
            </a:r>
            <a:r>
              <a:rPr lang="ru-RU" dirty="0" smtClean="0"/>
              <a:t>10.</a:t>
            </a:r>
          </a:p>
          <a:p>
            <a:pPr indent="0">
              <a:lnSpc>
                <a:spcPct val="120000"/>
              </a:lnSpc>
              <a:buNone/>
            </a:pPr>
            <a:r>
              <a:rPr lang="ru-RU" u="sng" dirty="0" smtClean="0"/>
              <a:t>Ход игры</a:t>
            </a:r>
            <a:r>
              <a:rPr lang="ru-RU" dirty="0" smtClean="0"/>
              <a:t>: 1. Учитель смешивает все карточки и раздаёт детям. В зависимости от количества детей, количество карточек на столах может быть </a:t>
            </a:r>
            <a:r>
              <a:rPr lang="ru-RU" dirty="0" smtClean="0"/>
              <a:t>разное. 2.Дети </a:t>
            </a:r>
            <a:r>
              <a:rPr lang="ru-RU" dirty="0" smtClean="0"/>
              <a:t>кладут карточки с примерами перед собой в столбик.</a:t>
            </a:r>
            <a:br>
              <a:rPr lang="ru-RU" dirty="0" smtClean="0"/>
            </a:br>
            <a:r>
              <a:rPr lang="ru-RU" dirty="0" smtClean="0"/>
              <a:t>Учитель </a:t>
            </a:r>
            <a:r>
              <a:rPr lang="ru-RU" dirty="0" smtClean="0"/>
              <a:t>у доски ведёт игру. Он показывает указкой поочерёдно на каждое число  числового </a:t>
            </a:r>
            <a:r>
              <a:rPr lang="ru-RU" dirty="0" smtClean="0"/>
              <a:t>ряда. Дети</a:t>
            </a:r>
            <a:br>
              <a:rPr lang="ru-RU" dirty="0" smtClean="0"/>
            </a:br>
            <a:r>
              <a:rPr lang="ru-RU" dirty="0" smtClean="0"/>
              <a:t>ищут </a:t>
            </a:r>
            <a:r>
              <a:rPr lang="ru-RU" dirty="0" smtClean="0"/>
              <a:t>у себя на парте пример на сложение </a:t>
            </a:r>
            <a:r>
              <a:rPr lang="ru-RU" dirty="0" smtClean="0"/>
              <a:t>или </a:t>
            </a:r>
            <a:br>
              <a:rPr lang="ru-RU" dirty="0" smtClean="0"/>
            </a:br>
            <a:r>
              <a:rPr lang="ru-RU" dirty="0" smtClean="0"/>
              <a:t>вычитание </a:t>
            </a:r>
            <a:r>
              <a:rPr lang="ru-RU" dirty="0" smtClean="0"/>
              <a:t>с указанным ответом и </a:t>
            </a:r>
            <a:r>
              <a:rPr lang="ru-RU" dirty="0" smtClean="0"/>
              <a:t>убирают </a:t>
            </a:r>
            <a:br>
              <a:rPr lang="ru-RU" dirty="0" smtClean="0"/>
            </a:br>
            <a:r>
              <a:rPr lang="ru-RU" dirty="0" smtClean="0"/>
              <a:t>его </a:t>
            </a:r>
            <a:r>
              <a:rPr lang="ru-RU" dirty="0" smtClean="0"/>
              <a:t>в </a:t>
            </a:r>
            <a:r>
              <a:rPr lang="ru-RU" dirty="0" smtClean="0"/>
              <a:t>сторону. Когда </a:t>
            </a:r>
            <a:r>
              <a:rPr lang="ru-RU" dirty="0" smtClean="0"/>
              <a:t>учитель </a:t>
            </a:r>
            <a:r>
              <a:rPr lang="ru-RU" dirty="0" smtClean="0"/>
              <a:t>доходит </a:t>
            </a:r>
            <a:r>
              <a:rPr lang="ru-RU" dirty="0" smtClean="0"/>
              <a:t>до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числа </a:t>
            </a:r>
            <a:r>
              <a:rPr lang="ru-RU" dirty="0" smtClean="0"/>
              <a:t>10, у детей не должно </a:t>
            </a:r>
            <a:r>
              <a:rPr lang="ru-RU" dirty="0" smtClean="0"/>
              <a:t>остаться </a:t>
            </a:r>
            <a:r>
              <a:rPr lang="ru-RU" dirty="0" smtClean="0"/>
              <a:t>ни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одной </a:t>
            </a:r>
            <a:r>
              <a:rPr lang="ru-RU" dirty="0" smtClean="0"/>
              <a:t>открытой карточки с примерами.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/>
              <a:t>Игра «Быстрее нарисуй»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115328" cy="557216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u="sng" dirty="0" smtClean="0"/>
              <a:t>Цель</a:t>
            </a:r>
            <a:r>
              <a:rPr lang="ru-RU" dirty="0" smtClean="0"/>
              <a:t>: развитие умения переключать внимание.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u="sng" dirty="0" smtClean="0"/>
              <a:t>Оборудование</a:t>
            </a:r>
            <a:r>
              <a:rPr lang="ru-RU" dirty="0" smtClean="0"/>
              <a:t>: простой хорошо отточенный карандаш</a:t>
            </a:r>
            <a:r>
              <a:rPr lang="ru-RU" dirty="0" smtClean="0"/>
              <a:t>, </a:t>
            </a:r>
            <a:r>
              <a:rPr lang="ru-RU" dirty="0" smtClean="0"/>
              <a:t>таблица с изображением </a:t>
            </a:r>
            <a:r>
              <a:rPr lang="ru-RU" dirty="0" smtClean="0"/>
              <a:t>по строчкам знакомых детям предметов.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u="sng" dirty="0" smtClean="0"/>
              <a:t>Описание</a:t>
            </a:r>
            <a:r>
              <a:rPr lang="ru-RU" dirty="0" smtClean="0"/>
              <a:t>.   Ребенку  предлагают  таблицу  с  изображением  по  </a:t>
            </a:r>
            <a:r>
              <a:rPr lang="ru-RU" dirty="0" smtClean="0"/>
              <a:t>строчкам знакомых </a:t>
            </a:r>
            <a:r>
              <a:rPr lang="ru-RU" dirty="0" smtClean="0"/>
              <a:t>предметов и дают задание дорисовать определенные </a:t>
            </a:r>
            <a:r>
              <a:rPr lang="ru-RU" dirty="0" smtClean="0"/>
              <a:t>недостающие детали </a:t>
            </a:r>
            <a:r>
              <a:rPr lang="ru-RU" dirty="0" smtClean="0"/>
              <a:t>к каждому из изображенных предметов.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u="sng" dirty="0" smtClean="0"/>
              <a:t>Инструкция</a:t>
            </a:r>
            <a:r>
              <a:rPr lang="ru-RU" dirty="0" smtClean="0"/>
              <a:t>: «Посмотри внимательно на эту картинку. Дорисуй у </a:t>
            </a:r>
            <a:r>
              <a:rPr lang="ru-RU" dirty="0" smtClean="0"/>
              <a:t>каждого яблока </a:t>
            </a:r>
            <a:r>
              <a:rPr lang="ru-RU" dirty="0" smtClean="0"/>
              <a:t>листик, а на в каждом домике окошко. Приступай к </a:t>
            </a:r>
            <a:r>
              <a:rPr lang="ru-RU" dirty="0" smtClean="0"/>
              <a:t>выполнению задания</a:t>
            </a:r>
            <a:r>
              <a:rPr lang="ru-RU" dirty="0" smtClean="0"/>
              <a:t>».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i="1" u="sng" dirty="0" smtClean="0"/>
              <a:t>Примечание</a:t>
            </a:r>
            <a:r>
              <a:rPr lang="ru-RU" i="1" dirty="0" smtClean="0"/>
              <a:t>. Необходимо проанализировать допущенные ошибки вместе </a:t>
            </a:r>
            <a:r>
              <a:rPr lang="ru-RU" i="1" dirty="0" smtClean="0"/>
              <a:t>с ребенком </a:t>
            </a:r>
            <a:r>
              <a:rPr lang="ru-RU" i="1" dirty="0" smtClean="0"/>
              <a:t>во избежание повторения этих же ошибок в дальнейшем.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/>
              <a:t>Игра «Сколько в слове слогов?»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8072494" cy="5373818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/>
              <a:t>Цель</a:t>
            </a:r>
            <a:r>
              <a:rPr lang="ru-RU" dirty="0" smtClean="0"/>
              <a:t>: развитие внимания, быстроты </a:t>
            </a:r>
            <a:r>
              <a:rPr lang="ru-RU" dirty="0" smtClean="0"/>
              <a:t>мышления.</a:t>
            </a:r>
          </a:p>
          <a:p>
            <a:pPr marL="0" indent="0">
              <a:buNone/>
            </a:pPr>
            <a:r>
              <a:rPr lang="ru-RU" u="sng" dirty="0" smtClean="0"/>
              <a:t>Описание</a:t>
            </a:r>
            <a:r>
              <a:rPr lang="ru-RU" dirty="0" smtClean="0"/>
              <a:t>: дети </a:t>
            </a:r>
            <a:r>
              <a:rPr lang="ru-RU" dirty="0" smtClean="0"/>
              <a:t>садятся в кружок. Ведущий, бросая мяч, называет слово. Ребёнок называет количество слогов в этом слове.</a:t>
            </a:r>
          </a:p>
          <a:p>
            <a:pPr marL="0" indent="0">
              <a:buNone/>
            </a:pPr>
            <a:r>
              <a:rPr lang="ru-RU" u="sng" dirty="0" smtClean="0"/>
              <a:t>Например</a:t>
            </a:r>
            <a:r>
              <a:rPr lang="ru-RU" dirty="0" smtClean="0"/>
              <a:t>: дуб, коза, брат, вода, шум, поле, зима, сундук, жираф, кот, шуба, каток, шар, часы, рука, чашка, мир, лес, мальчик, голова, хлеб, корова, змея, мука, кино, рыба, бабочка, бочка.</a:t>
            </a:r>
          </a:p>
          <a:p>
            <a:endParaRPr lang="ru-RU" dirty="0"/>
          </a:p>
        </p:txBody>
      </p:sp>
      <p:pic>
        <p:nvPicPr>
          <p:cNvPr id="147460" name="Picture 4" descr="http://img0.liveinternet.ru/images/attach/c/2/64/168/64168861_1284810803_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22956"/>
            <a:ext cx="3571868" cy="3010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/>
              <a:t>Игра «</a:t>
            </a:r>
            <a:r>
              <a:rPr lang="ru-RU" dirty="0" err="1" smtClean="0"/>
              <a:t>Синий-красный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043890" cy="5429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u="sng" dirty="0" smtClean="0"/>
              <a:t>Цель</a:t>
            </a:r>
            <a:r>
              <a:rPr lang="ru-RU" sz="2800" dirty="0" smtClean="0"/>
              <a:t>: развитие внимания, быстроты мышления.</a:t>
            </a:r>
          </a:p>
          <a:p>
            <a:pPr marL="0" indent="0">
              <a:buNone/>
            </a:pPr>
            <a:r>
              <a:rPr lang="ru-RU" sz="2800" u="sng" dirty="0" smtClean="0"/>
              <a:t>Описание</a:t>
            </a:r>
            <a:r>
              <a:rPr lang="ru-RU" sz="2800" dirty="0" smtClean="0"/>
              <a:t>: дети </a:t>
            </a:r>
            <a:r>
              <a:rPr lang="ru-RU" sz="2800" dirty="0" smtClean="0"/>
              <a:t>садятся в кружок. Ведущий, бросая мяч, произносит слово. Поймавший мяч ребёнок называет, сколько в этом слове: Гласных, если мяч красный; Согласных, если мяч синий.</a:t>
            </a:r>
          </a:p>
          <a:p>
            <a:pPr marL="0" indent="0">
              <a:buNone/>
            </a:pPr>
            <a:r>
              <a:rPr lang="ru-RU" sz="2800" u="sng" dirty="0" smtClean="0"/>
              <a:t>Например</a:t>
            </a:r>
            <a:r>
              <a:rPr lang="ru-RU" sz="2800" dirty="0" smtClean="0"/>
              <a:t>: окно, лед, рама, книга, шум, лом, вода, перо, </a:t>
            </a:r>
            <a:r>
              <a:rPr lang="ru-RU" sz="2800" dirty="0" smtClean="0"/>
              <a:t>шляпа, </a:t>
            </a:r>
            <a:r>
              <a:rPr lang="ru-RU" sz="2800" dirty="0" smtClean="0"/>
              <a:t>стул, шкаф, полка, хлеб, лес, дерево, лист, чашка, лук, кино, ракета, букет, сумка, зонт, живот, компот, кукла.</a:t>
            </a: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http://asset2.dressed.ru/photos/items/2/2/4/7/8/6/Veselye-kartinki-iz-multikov-Disney-na-belom-fone---35-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190874"/>
            <a:ext cx="3810000" cy="36671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ru-RU" dirty="0" smtClean="0"/>
              <a:t>Игра «Найди себе пару»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/>
          <a:lstStyle/>
          <a:p>
            <a:pPr marL="0" indent="0">
              <a:buNone/>
            </a:pPr>
            <a:r>
              <a:rPr lang="ru-RU" sz="2800" u="sng" dirty="0" smtClean="0"/>
              <a:t>Цель</a:t>
            </a:r>
            <a:r>
              <a:rPr lang="ru-RU" sz="2800" dirty="0" smtClean="0"/>
              <a:t>: развитие внимания, наблюдательности, мышления.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u="sng" dirty="0" smtClean="0"/>
              <a:t>Задание</a:t>
            </a:r>
            <a:r>
              <a:rPr lang="ru-RU" sz="2800" dirty="0" smtClean="0"/>
              <a:t>: найти себе пару и встать рядом, чтобы получилось слово. Детям раздаются карточки с написанными на них слогами: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НА</a:t>
            </a:r>
            <a:r>
              <a:rPr lang="ru-RU" sz="2800" dirty="0" smtClean="0"/>
              <a:t>, СОС, КА, МЫШ, ТО, МАТ, ЖИ, ВОТ,ПАР,ТА,ВО,ДА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112</TotalTime>
  <Words>967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Игры направленные на развитие психических функций</vt:lpstr>
      <vt:lpstr>Игра «Слушай команду»</vt:lpstr>
      <vt:lpstr>Слайд 3</vt:lpstr>
      <vt:lpstr>Игра «Исключение лишнего»</vt:lpstr>
      <vt:lpstr>Игра « Самый внимательный»</vt:lpstr>
      <vt:lpstr>Игра «Быстрее нарисуй»</vt:lpstr>
      <vt:lpstr>Игра «Сколько в слове слогов?»</vt:lpstr>
      <vt:lpstr>Игра «Синий-красный»</vt:lpstr>
      <vt:lpstr>Игра «Найди себе пару»</vt:lpstr>
      <vt:lpstr>Игра «Воробьи и вороны»</vt:lpstr>
      <vt:lpstr>Слайд 11</vt:lpstr>
      <vt:lpstr>Игра «Хор»</vt:lpstr>
      <vt:lpstr>Игра «Узнай по голосу»</vt:lpstr>
      <vt:lpstr>Играйте с удовольствием ;))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направленные на развитие психических функций</dc:title>
  <dc:creator>1</dc:creator>
  <cp:lastModifiedBy>1</cp:lastModifiedBy>
  <cp:revision>12</cp:revision>
  <dcterms:created xsi:type="dcterms:W3CDTF">2013-03-23T06:57:10Z</dcterms:created>
  <dcterms:modified xsi:type="dcterms:W3CDTF">2013-03-23T08:49:44Z</dcterms:modified>
</cp:coreProperties>
</file>