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66" r:id="rId4"/>
    <p:sldId id="258" r:id="rId5"/>
    <p:sldId id="260" r:id="rId6"/>
    <p:sldId id="261" r:id="rId7"/>
    <p:sldId id="262" r:id="rId8"/>
    <p:sldId id="271" r:id="rId9"/>
    <p:sldId id="272" r:id="rId10"/>
    <p:sldId id="273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5472F44-D4FF-4D93-8AB9-023D241A08D1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3CE0D98-DEA6-49A1-99BA-F913E6660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F0AFA0-F8F2-4ACA-869D-E7E2A04BCB77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BE60E-4091-4570-BD29-BC0CCC08106C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CF2B-E5CC-445D-A5D5-86D54D3F1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F932F-DA3F-4CF0-B7C2-E3A6990F084E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25FEC-4A99-466E-994C-E38D0E87DB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AA41-16CF-4C62-AF6B-702BB0C29DFA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E330-7086-4C26-9AB1-503B41130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5ACF6-D0E2-4F59-AF9A-83D2097E2617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F554-D90D-419B-93B0-72D273C59C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90C2-9C22-46BE-9AFF-FA3E27CFFD0A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E394-1803-426B-A3B0-B815F616D4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FA1CE1-E786-49D9-A324-D5A3271DE515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D6DC1-FF2E-49AE-9421-C0293A31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DFFDB-092E-47DB-B390-11076BA8D0E9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17C34-2459-45C6-9FD7-9407412895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6D9C-E27B-4140-8EBD-3EA2AAFAEFEE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223DE-C20D-4CF2-BF54-B9F35FB6A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B0AAD-F455-48E9-A7A3-68EBFAF5FB03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C7DCA-78FF-402D-9F22-0744BEEB2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CF428-8B17-4F54-8B8A-D6AB5F311EAA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02127-44B8-4A0D-838E-B3C793441D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76718-69D2-4D89-B6BD-64AB2405CD5B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89040-913A-4D7E-9234-C388DEBC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554728-526D-4E58-B42A-14701951DAB2}" type="datetimeFigureOut">
              <a:rPr lang="ru-RU"/>
              <a:pPr>
                <a:defRPr/>
              </a:pPr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C93018-8F80-4C13-98DE-D0CADB997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Прямоугольник 5"/>
          <p:cNvSpPr>
            <a:spLocks noChangeArrowheads="1"/>
          </p:cNvSpPr>
          <p:nvPr/>
        </p:nvSpPr>
        <p:spPr bwMode="auto">
          <a:xfrm>
            <a:off x="1979613" y="5157788"/>
            <a:ext cx="6192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I-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категории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МБДОУ ДСОВ№30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Серёжко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Наталья Владимировна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Прямоугольник 6"/>
          <p:cNvSpPr>
            <a:spLocks noChangeArrowheads="1"/>
          </p:cNvSpPr>
          <p:nvPr/>
        </p:nvSpPr>
        <p:spPr bwMode="auto">
          <a:xfrm>
            <a:off x="3708400" y="5949950"/>
            <a:ext cx="10627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г.Братск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Байкал Инфо Информационное агентство. . Новости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071546"/>
            <a:ext cx="6599270" cy="37052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450" y="1484313"/>
            <a:ext cx="1749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2195513" y="908050"/>
            <a:ext cx="5256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Почтовые открытки к Дню Победы</a:t>
            </a:r>
          </a:p>
        </p:txBody>
      </p:sp>
      <p:pic>
        <p:nvPicPr>
          <p:cNvPr id="1229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1557338"/>
            <a:ext cx="17827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4149725"/>
            <a:ext cx="2698750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1275" y="1557338"/>
            <a:ext cx="1773238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076825" y="4149725"/>
            <a:ext cx="2735263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C:\Даня\Презентации\7838624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981075"/>
            <a:ext cx="6551613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1331913" y="1052513"/>
            <a:ext cx="6840537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День Победы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— праздник победы советского народа над нацистской Германией в Великой Отечественной войне 1941—1945 годов. Отмечается 9 мая. Нерабочий день в Абхазии, Азербайджане, Армении, Белоруссии, Грузии, Казахстане, Киргизии, Молдавии, России, Таджикистане, Туркменистане, Узбекистане, Украине и в Южной Осетии.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213100"/>
            <a:ext cx="3944938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2225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3132138" y="620713"/>
            <a:ext cx="3024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Взятие Рейхстага</a:t>
            </a:r>
          </a:p>
        </p:txBody>
      </p:sp>
      <p:sp>
        <p:nvSpPr>
          <p:cNvPr id="4100" name="Прямоугольник 3"/>
          <p:cNvSpPr>
            <a:spLocks noChangeArrowheads="1"/>
          </p:cNvSpPr>
          <p:nvPr/>
        </p:nvSpPr>
        <p:spPr bwMode="auto">
          <a:xfrm>
            <a:off x="1331913" y="1196975"/>
            <a:ext cx="69119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Михаил Егоров, совместно с лейтенантом А. П. Берестом и младшим сержантом Мелитоном Кантарией водрузили Знамя Победы на крыше рейхстага во время битвы за Берлин. Альтернативная версия: фотография водружения флага над рейхстагом с участием Егорова и Кантарии — результат постановочной съемки. Первым советский флаг на рейхстаге водрузил рядовой-разведчик Григорий Петрович Булатов.</a:t>
            </a: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644900"/>
            <a:ext cx="391636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900113" y="1052513"/>
            <a:ext cx="755967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7 мая в 2:41 ночи в Реймсе, был подписан акт о безоговорочной капитуляции Германии.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8 мая в 22:43 по центральноевропейскому времени (9 мая в 0:43 по московскому времени) генерал-фельдмаршал Вильгельм Кейтель, а также представитель люфтваффе генерал-полковник Штумпф и Кригсмарине адмирал фон Фридебург, имевшие соответствующие полномочия от Дёница, подписали ещё один Акт о безоговорочной капитуляции Германии, который вступил в силу 9                 мая с 01:00 по московскому времени.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979863"/>
            <a:ext cx="3313113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4859338" y="981075"/>
            <a:ext cx="33115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Приняв капитуляцию, Советский Союз не подписал мир с Германией, то есть остался с Германией в состоянии войны. Война с Германией была окончена 25 января 1955 года принятием Президиумом Верховного Совета СССР соответствующего решения. Тем не менее, под собственно Великой Отечественной войной понимают лишь часть войны с Германией до 8 мая 1945 года включительно.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196975"/>
            <a:ext cx="3168650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827088" y="1052513"/>
            <a:ext cx="7777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900">
                <a:latin typeface="Times New Roman" pitchFamily="18" charset="0"/>
                <a:cs typeface="Times New Roman" pitchFamily="18" charset="0"/>
              </a:rPr>
              <a:t>Введён в 1945 году, однако с 1948 года являлся рабочим днём.</a:t>
            </a:r>
          </a:p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 Тем не менее, праздник сохранял своё значение, выпускались праздничные открытки и звучали поздравления в адрес фронтовиков.</a:t>
            </a:r>
          </a:p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Впервые широко был отпразднован в СССР лишь спустя два десятилетия, уже при Брежневе. В том же юбилейном 1965 году День Победы снова стал нерабочим.</a:t>
            </a:r>
          </a:p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    В период существования СССР военные парады на Красной площади 9 мая были в юбилейные 1965, 1975, 1985 и 1990 годы.</a:t>
            </a:r>
          </a:p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    Также, c шестидесятых годов своеобразные военные парады 9 мая стали проводиться во многих городах СССР. В этот день воинские части и военные училища маршем проходили по улицам городов к военным мемориалам или памятникам погибшим воинам, где проводились митинги и возложения цветов.</a:t>
            </a:r>
          </a:p>
          <a:p>
            <a:r>
              <a:rPr lang="ru-RU" sz="1900">
                <a:latin typeface="Times New Roman" pitchFamily="18" charset="0"/>
                <a:cs typeface="Times New Roman" pitchFamily="18" charset="0"/>
              </a:rPr>
              <a:t>    После распада СССР парады 9 мая на Красной площади не проводились до юбилейного 1995 года. Тогда в Москве прошли два парада: на Красной площади (в пешем строю) и на Поклонной горе (с участием войск и боевой техники).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1113"/>
            <a:ext cx="9324975" cy="701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7"/>
          <p:cNvSpPr>
            <a:spLocks noChangeArrowheads="1"/>
          </p:cNvSpPr>
          <p:nvPr/>
        </p:nvSpPr>
        <p:spPr bwMode="auto">
          <a:xfrm>
            <a:off x="900113" y="908050"/>
            <a:ext cx="784860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   С тех пор парады на Красной площади стали проводить ежегодно — но без боевой техники. С 2008 года парад стал вновь проводиться с участием боевой техники, в том числе военной авиации.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Праздничные шествия в честь Дня Победы традиционно проходят во всех городах-героях, военных округах в ряде крупных городов России и стран СНГ.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В этот день традиционно встречаются фронтовики, возлагаются венки к Могиле Неизвестного Солдата, памятникам Славы и воинской доблести, гремит праздничный салют.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7900" y="3644900"/>
            <a:ext cx="3167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00113" y="3789363"/>
            <a:ext cx="32083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900113" y="1341438"/>
            <a:ext cx="26638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День Победы в РПЦ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С 2011 года Патриарх Московский Кирилл постановил совершать во всех храмах РПЦ в День Победы молебен в память избавления народа «от страшного, смертельного врага, от опасности, которой не знало Отечество наше за всю историю».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838" y="1916113"/>
            <a:ext cx="44227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Даня\Презентации\1042326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113"/>
            <a:ext cx="9144000" cy="688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8888" y="3933825"/>
            <a:ext cx="3135312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1628775"/>
            <a:ext cx="31877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Прямоугольник 6"/>
          <p:cNvSpPr>
            <a:spLocks noChangeArrowheads="1"/>
          </p:cNvSpPr>
          <p:nvPr/>
        </p:nvSpPr>
        <p:spPr bwMode="auto">
          <a:xfrm>
            <a:off x="2051050" y="908050"/>
            <a:ext cx="59404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200" b="1">
                <a:latin typeface="Times New Roman" pitchFamily="18" charset="0"/>
                <a:cs typeface="Times New Roman" pitchFamily="18" charset="0"/>
              </a:rPr>
              <a:t>Почтовые марки, посвящённые Дню Победы</a:t>
            </a:r>
          </a:p>
        </p:txBody>
      </p:sp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263" y="1773238"/>
            <a:ext cx="2859087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581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Latte</cp:lastModifiedBy>
  <cp:revision>28</cp:revision>
  <dcterms:created xsi:type="dcterms:W3CDTF">2013-05-06T15:58:53Z</dcterms:created>
  <dcterms:modified xsi:type="dcterms:W3CDTF">2015-06-03T13:13:08Z</dcterms:modified>
</cp:coreProperties>
</file>