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BC8DA4-3521-4768-9D50-849BC9F3256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BB5BB8-C8E1-4A5C-A4C4-F2418C474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92867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Деревья нашего </a:t>
            </a:r>
            <a:r>
              <a:rPr lang="ru-RU" dirty="0" smtClean="0">
                <a:solidFill>
                  <a:srgbClr val="0070C0"/>
                </a:solidFill>
              </a:rPr>
              <a:t>края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Подготовила </a:t>
            </a:r>
            <a:r>
              <a:rPr lang="ru-RU" sz="2000" dirty="0" err="1" smtClean="0">
                <a:solidFill>
                  <a:srgbClr val="0070C0"/>
                </a:solidFill>
              </a:rPr>
              <a:t>Серёжко</a:t>
            </a:r>
            <a:r>
              <a:rPr lang="ru-RU" sz="2000" dirty="0" smtClean="0">
                <a:solidFill>
                  <a:srgbClr val="0070C0"/>
                </a:solidFill>
              </a:rPr>
              <a:t> Наталья Владимировна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elta-land.ru/i/list/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857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osleshoz.gov.ru/forester/riches/14/bereza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opwar.ru/uploads/images/2013/821/cmwz106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.gdefon.com/wallpapers_original/wallpapers/550961_les_derevya_osinyi_priroda_4269x2846_(www.GdeFon.ru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71480"/>
            <a:ext cx="2857500" cy="5781675"/>
          </a:xfrm>
          <a:prstGeom prst="rect">
            <a:avLst/>
          </a:prstGeom>
        </p:spPr>
      </p:pic>
      <p:pic>
        <p:nvPicPr>
          <p:cNvPr id="9" name="Содержимое 8" descr="0_8e3ac_fa208522_M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14348" y="642918"/>
            <a:ext cx="3179218" cy="56435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irkutsknature.ru/wp-content/uploads/2011/02/PIC_0074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2864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nivaki.ru/images/uploaded/picea/www.videovv.com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6826" y="0"/>
            <a:ext cx="5634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Деревья нашего края  Подготовила Серёжко Наталья Владимировна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Latte</dc:creator>
  <cp:lastModifiedBy>Latte</cp:lastModifiedBy>
  <cp:revision>5</cp:revision>
  <dcterms:created xsi:type="dcterms:W3CDTF">2014-04-22T01:18:02Z</dcterms:created>
  <dcterms:modified xsi:type="dcterms:W3CDTF">2015-06-03T13:20:56Z</dcterms:modified>
</cp:coreProperties>
</file>