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888\Desktop\рода войск\армия россии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214290"/>
            <a:ext cx="8715340" cy="650084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42861" y="5500702"/>
            <a:ext cx="8258286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Армия России</a:t>
            </a:r>
            <a:endParaRPr lang="ru-RU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298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Войска противовоздушной обороны - ПВО</a:t>
            </a:r>
            <a:endParaRPr lang="ru-RU" dirty="0"/>
          </a:p>
        </p:txBody>
      </p:sp>
      <p:pic>
        <p:nvPicPr>
          <p:cNvPr id="4" name="Picture 2" descr="C:\Users\888\Desktop\рода войск\фон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1214422"/>
            <a:ext cx="8572560" cy="5465304"/>
          </a:xfrm>
          <a:prstGeom prst="rect">
            <a:avLst/>
          </a:prstGeom>
          <a:noFill/>
        </p:spPr>
      </p:pic>
      <p:pic>
        <p:nvPicPr>
          <p:cNvPr id="3074" name="Picture 2" descr="C:\Users\888\Desktop\рода войск\тоже пво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85786" y="1357298"/>
            <a:ext cx="7215238" cy="521497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071546"/>
          </a:xfrm>
        </p:spPr>
        <p:txBody>
          <a:bodyPr>
            <a:normAutofit fontScale="90000"/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dirty="0"/>
          </a:p>
        </p:txBody>
      </p:sp>
      <p:pic>
        <p:nvPicPr>
          <p:cNvPr id="4" name="Picture 2" descr="C:\Users\888\Desktop\рода войск\фон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1214422"/>
            <a:ext cx="8715436" cy="546530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28596" y="0"/>
            <a:ext cx="828680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Военно-воздушные силы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: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099" name="Picture 3" descr="C:\Users\888\Desktop\рода войск\vvs_spec_voiska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28662" y="1357298"/>
            <a:ext cx="7358114" cy="521757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888\Desktop\рода войск\фон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428604"/>
            <a:ext cx="8715436" cy="6251122"/>
          </a:xfrm>
          <a:prstGeom prst="rect">
            <a:avLst/>
          </a:prstGeom>
          <a:noFill/>
        </p:spPr>
      </p:pic>
      <p:pic>
        <p:nvPicPr>
          <p:cNvPr id="5122" name="Picture 2" descr="C:\Users\888\Desktop\рода войск\ввс вертолёт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571480"/>
            <a:ext cx="8536809" cy="569120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888\Desktop\рода войск\фон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1142984"/>
            <a:ext cx="8715436" cy="553674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981019" y="0"/>
            <a:ext cx="718196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Военно-морской флот: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146" name="Picture 2" descr="C:\Users\888\Desktop\рода войск\вмф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58" y="1500174"/>
            <a:ext cx="8440996" cy="500066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888\Desktop\рода войск\фон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285728"/>
            <a:ext cx="8715436" cy="6393998"/>
          </a:xfrm>
          <a:prstGeom prst="rect">
            <a:avLst/>
          </a:prstGeom>
          <a:noFill/>
        </p:spPr>
      </p:pic>
      <p:pic>
        <p:nvPicPr>
          <p:cNvPr id="7170" name="Picture 2" descr="C:\Users\888\Desktop\рода войск\подводная лодка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58" y="392906"/>
            <a:ext cx="8429684" cy="607218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888\Desktop\рода войск\фон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428604"/>
            <a:ext cx="8715436" cy="6251122"/>
          </a:xfrm>
          <a:prstGeom prst="rect">
            <a:avLst/>
          </a:prstGeom>
          <a:noFill/>
        </p:spPr>
      </p:pic>
      <p:pic>
        <p:nvPicPr>
          <p:cNvPr id="8194" name="Picture 2" descr="C:\Users\888\Desktop\рода войск\27-июля-в-Севастополе-пройдет-парад-кораблей-и-военно-спортивный-праздник-посвященный-Дню-ВМФ-России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58" y="714356"/>
            <a:ext cx="8443613" cy="575920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888\Desktop\рода войск\фон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928670"/>
            <a:ext cx="8715436" cy="575105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4960" y="0"/>
            <a:ext cx="907408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Воздушно-десантные войска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9218" name="Picture 2" descr="C:\Users\888\Desktop\рода войск\вдв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14348" y="1142984"/>
            <a:ext cx="7715272" cy="551856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888\Desktop\рода войск\фон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357166"/>
            <a:ext cx="8715436" cy="6322560"/>
          </a:xfrm>
          <a:prstGeom prst="rect">
            <a:avLst/>
          </a:prstGeom>
          <a:noFill/>
        </p:spPr>
      </p:pic>
      <p:pic>
        <p:nvPicPr>
          <p:cNvPr id="10242" name="Picture 2" descr="C:\Users\888\Desktop\рода войск\тоже вдв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58" y="1142984"/>
            <a:ext cx="8501122" cy="507526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888\Desktop\рода войск\фон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571480"/>
            <a:ext cx="8715436" cy="6108246"/>
          </a:xfrm>
          <a:prstGeom prst="rect">
            <a:avLst/>
          </a:prstGeom>
          <a:noFill/>
        </p:spPr>
      </p:pic>
      <p:pic>
        <p:nvPicPr>
          <p:cNvPr id="11266" name="Picture 2" descr="C:\Users\888\Desktop\рода войск\готовность вдв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58" y="785794"/>
            <a:ext cx="8488772" cy="557376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888\Desktop\рода войск\фон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1000108"/>
            <a:ext cx="8715436" cy="567961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324637" y="0"/>
            <a:ext cx="649472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Космические войска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2290" name="Picture 2" descr="C:\Users\888\Desktop\рода войск\к космич.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2910" y="1055291"/>
            <a:ext cx="7715304" cy="5516553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888\Desktop\рода войск\текст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"/>
            <a:ext cx="9168449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000232" y="2143116"/>
            <a:ext cx="485778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Армия родная,</a:t>
            </a:r>
            <a:endPara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Покой наш охраняя,</a:t>
            </a:r>
            <a:b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Защищает, словно щит,</a:t>
            </a:r>
            <a:b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Ведь от смелых враг бежит.</a:t>
            </a:r>
            <a:endPara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Армии нужны танкисты,</a:t>
            </a:r>
            <a:endPara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Лётчики, артиллеристы,</a:t>
            </a:r>
            <a:b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Сильные, умелые,</a:t>
            </a:r>
            <a:b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Ловкие и смелые.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 знаете ли вы виды и рода войск?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888\Desktop\рода войск\фон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357166"/>
            <a:ext cx="8715436" cy="6322560"/>
          </a:xfrm>
          <a:prstGeom prst="rect">
            <a:avLst/>
          </a:prstGeom>
          <a:noFill/>
        </p:spPr>
      </p:pic>
      <p:pic>
        <p:nvPicPr>
          <p:cNvPr id="13314" name="Picture 2" descr="C:\Users\888\Desktop\рода войск\космич. войска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34" y="464323"/>
            <a:ext cx="8072494" cy="605437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-142900"/>
            <a:ext cx="914400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Назовите, военнослужащего какого рода войск вы видите (Кто это?):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Рисунок 4" descr="img007.jpg"/>
          <p:cNvPicPr/>
          <p:nvPr/>
        </p:nvPicPr>
        <p:blipFill>
          <a:blip r:embed="rId2" cstate="email"/>
          <a:stretch>
            <a:fillRect/>
          </a:stretch>
        </p:blipFill>
        <p:spPr>
          <a:xfrm>
            <a:off x="928662" y="2500306"/>
            <a:ext cx="2857520" cy="414655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Рисунок 7" descr="img006.jpg"/>
          <p:cNvPicPr/>
          <p:nvPr/>
        </p:nvPicPr>
        <p:blipFill>
          <a:blip r:embed="rId3" cstate="email"/>
          <a:stretch>
            <a:fillRect/>
          </a:stretch>
        </p:blipFill>
        <p:spPr>
          <a:xfrm>
            <a:off x="5572132" y="2500306"/>
            <a:ext cx="2857520" cy="417029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g005.jpg"/>
          <p:cNvPicPr/>
          <p:nvPr/>
        </p:nvPicPr>
        <p:blipFill>
          <a:blip r:embed="rId2" cstate="email"/>
          <a:stretch>
            <a:fillRect/>
          </a:stretch>
        </p:blipFill>
        <p:spPr>
          <a:xfrm>
            <a:off x="928662" y="1357298"/>
            <a:ext cx="3071834" cy="464347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Рисунок 5" descr="img004.jpg"/>
          <p:cNvPicPr/>
          <p:nvPr/>
        </p:nvPicPr>
        <p:blipFill>
          <a:blip r:embed="rId3" cstate="email"/>
          <a:stretch>
            <a:fillRect/>
          </a:stretch>
        </p:blipFill>
        <p:spPr>
          <a:xfrm>
            <a:off x="5357818" y="357166"/>
            <a:ext cx="3143272" cy="453708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003.jpg"/>
          <p:cNvPicPr/>
          <p:nvPr/>
        </p:nvPicPr>
        <p:blipFill>
          <a:blip r:embed="rId2" cstate="email"/>
          <a:stretch>
            <a:fillRect/>
          </a:stretch>
        </p:blipFill>
        <p:spPr>
          <a:xfrm>
            <a:off x="428596" y="1714488"/>
            <a:ext cx="3571900" cy="474505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Рисунок 5" descr="img001.jpg"/>
          <p:cNvPicPr/>
          <p:nvPr/>
        </p:nvPicPr>
        <p:blipFill>
          <a:blip r:embed="rId3" cstate="email"/>
          <a:stretch>
            <a:fillRect/>
          </a:stretch>
        </p:blipFill>
        <p:spPr>
          <a:xfrm>
            <a:off x="5072066" y="428604"/>
            <a:ext cx="3429024" cy="451485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888\Desktop\рода войск\0_bbf66_3e5fd92f_orig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80591"/>
            <a:ext cx="8572560" cy="677740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500430" y="1626783"/>
            <a:ext cx="671517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Армия любимая </a:t>
            </a:r>
            <a:b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 армии любимой</a:t>
            </a:r>
            <a:b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Знает стар и млад</a:t>
            </a:r>
            <a:b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ей, непобедимой,</a:t>
            </a:r>
            <a:b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Сегодня каждый рад.</a:t>
            </a:r>
            <a:b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Есть в армии солдаты, </a:t>
            </a:r>
            <a:b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Танкисты, моряки,</a:t>
            </a:r>
            <a:b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Все сильные ребята,</a:t>
            </a:r>
            <a:b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Им не страшны враги!</a:t>
            </a:r>
            <a:b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Стоят ракеты где-то,</a:t>
            </a:r>
            <a:b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на замке граница.</a:t>
            </a:r>
            <a:b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так чудесно это,</a:t>
            </a:r>
            <a:b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Что нам спокойно спится!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И. Гурина</a:t>
            </a:r>
            <a:endPara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7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Рода войск:</a:t>
            </a:r>
            <a:endParaRPr lang="ru-RU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1785926"/>
            <a:ext cx="7758138" cy="6143668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Сухопутные войска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Военно-воздушные силы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Военно-морской флот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Воздушно-десантные войска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Космические войска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888\Desktop\рода войск\фон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142984"/>
            <a:ext cx="9144000" cy="571504"/>
          </a:xfrm>
          <a:prstGeom prst="rect">
            <a:avLst/>
          </a:prstGeom>
          <a:noFill/>
        </p:spPr>
      </p:pic>
      <p:pic>
        <p:nvPicPr>
          <p:cNvPr id="5" name="Picture 2" descr="C:\Users\888\Desktop\рода войск\фон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5400000">
            <a:off x="5965021" y="3679021"/>
            <a:ext cx="5715016" cy="642942"/>
          </a:xfrm>
          <a:prstGeom prst="rect">
            <a:avLst/>
          </a:prstGeom>
          <a:noFill/>
        </p:spPr>
      </p:pic>
      <p:pic>
        <p:nvPicPr>
          <p:cNvPr id="6" name="Picture 2" descr="C:\Users\888\Desktop\рода войск\фон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5400000">
            <a:off x="-2536037" y="3679021"/>
            <a:ext cx="5715016" cy="642942"/>
          </a:xfrm>
          <a:prstGeom prst="rect">
            <a:avLst/>
          </a:prstGeom>
          <a:noFill/>
        </p:spPr>
      </p:pic>
      <p:pic>
        <p:nvPicPr>
          <p:cNvPr id="7" name="Picture 2" descr="C:\Users\888\Desktop\рода войск\фон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6286496"/>
            <a:ext cx="9144000" cy="571504"/>
          </a:xfrm>
          <a:prstGeom prst="rect">
            <a:avLst/>
          </a:prstGeom>
          <a:noFill/>
        </p:spPr>
      </p:pic>
      <p:pic>
        <p:nvPicPr>
          <p:cNvPr id="1031" name="Picture 7" descr="C:\Users\888\Desktop\рода войск\0_22db3_58341377_L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1332453" flipH="1">
            <a:off x="6253118" y="1517842"/>
            <a:ext cx="2258449" cy="1400588"/>
          </a:xfrm>
          <a:prstGeom prst="rect">
            <a:avLst/>
          </a:prstGeom>
          <a:noFill/>
        </p:spPr>
      </p:pic>
      <p:pic>
        <p:nvPicPr>
          <p:cNvPr id="1032" name="Picture 8" descr="C:\Users\888\Desktop\рода войск\0008-016-Voennaja-tematika-blizka-kazhdomu-Moskvichu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928662" y="4857760"/>
            <a:ext cx="1214428" cy="1502856"/>
          </a:xfrm>
          <a:prstGeom prst="rect">
            <a:avLst/>
          </a:prstGeom>
          <a:noFill/>
        </p:spPr>
      </p:pic>
      <p:pic>
        <p:nvPicPr>
          <p:cNvPr id="1033" name="Picture 9" descr="C:\Users\888\Desktop\рода войск\0_22db2_49d737e3_L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714612" y="4929198"/>
            <a:ext cx="2500330" cy="1550593"/>
          </a:xfrm>
          <a:prstGeom prst="rect">
            <a:avLst/>
          </a:prstGeom>
          <a:noFill/>
        </p:spPr>
      </p:pic>
      <p:pic>
        <p:nvPicPr>
          <p:cNvPr id="1026" name="Picture 2" descr="C:\Users\888\Desktop\рода войск\0_93c1a_4c8b4b9d_S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000760" y="4214818"/>
            <a:ext cx="2966679" cy="219534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888\Desktop\рода войск\фон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1571612"/>
            <a:ext cx="8001056" cy="528638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434667" y="0"/>
            <a:ext cx="627466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Сухопутные войска: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282" y="785794"/>
            <a:ext cx="80010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танковые войска</a:t>
            </a:r>
            <a:endParaRPr lang="ru-RU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888\Desktop\рода войск\танк.войска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1472" y="1643050"/>
            <a:ext cx="7715304" cy="5008367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ракетные  войска</a:t>
            </a:r>
            <a:b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5" name="Picture 2" descr="C:\Users\888\Desktop\рода войск\фон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1071547"/>
            <a:ext cx="8757917" cy="5786453"/>
          </a:xfrm>
          <a:prstGeom prst="rect">
            <a:avLst/>
          </a:prstGeom>
          <a:noFill/>
        </p:spPr>
      </p:pic>
      <p:pic>
        <p:nvPicPr>
          <p:cNvPr id="3075" name="Picture 3" descr="C:\Users\888\Desktop\рода войск\ракетные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1472" y="1214422"/>
            <a:ext cx="8143932" cy="5461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888\Desktop\рода войск\фон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714356"/>
            <a:ext cx="8757917" cy="5786453"/>
          </a:xfrm>
          <a:prstGeom prst="rect">
            <a:avLst/>
          </a:prstGeom>
          <a:noFill/>
        </p:spPr>
      </p:pic>
      <p:pic>
        <p:nvPicPr>
          <p:cNvPr id="4098" name="Picture 2" descr="C:\Users\888\Desktop\рода войск\ракета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58" y="1071546"/>
            <a:ext cx="8501090" cy="492922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4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артиллерия</a:t>
            </a:r>
            <a:b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4" name="Picture 2" descr="C:\Users\888\Desktop\рода войск\фон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714356"/>
            <a:ext cx="8757917" cy="5929354"/>
          </a:xfrm>
          <a:prstGeom prst="rect">
            <a:avLst/>
          </a:prstGeom>
          <a:noFill/>
        </p:spPr>
      </p:pic>
      <p:pic>
        <p:nvPicPr>
          <p:cNvPr id="5122" name="Picture 2" descr="C:\Users\888\Desktop\рода войск\артиллерия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596" y="1142984"/>
            <a:ext cx="8286808" cy="518603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58204" cy="71438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мотострелковые войска</a:t>
            </a:r>
            <a:b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4" name="Picture 2" descr="C:\Users\888\Desktop\рода войск\фон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785794"/>
            <a:ext cx="8715436" cy="5893932"/>
          </a:xfrm>
          <a:prstGeom prst="rect">
            <a:avLst/>
          </a:prstGeom>
          <a:noFill/>
        </p:spPr>
      </p:pic>
      <p:pic>
        <p:nvPicPr>
          <p:cNvPr id="1026" name="Picture 2" descr="C:\Users\888\Desktop\рода войск\мотострелковые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1472" y="892302"/>
            <a:ext cx="8001056" cy="567347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5794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инженерные войска</a:t>
            </a:r>
            <a:endParaRPr lang="ru-RU" dirty="0"/>
          </a:p>
        </p:txBody>
      </p:sp>
      <p:pic>
        <p:nvPicPr>
          <p:cNvPr id="5" name="Picture 2" descr="C:\Users\888\Desktop\рода войск\фон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785794"/>
            <a:ext cx="8715436" cy="5893932"/>
          </a:xfrm>
          <a:prstGeom prst="rect">
            <a:avLst/>
          </a:prstGeom>
          <a:noFill/>
        </p:spPr>
      </p:pic>
      <p:pic>
        <p:nvPicPr>
          <p:cNvPr id="2052" name="Picture 4" descr="C:\Users\888\Desktop\рода войск\razm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1472" y="928670"/>
            <a:ext cx="7992458" cy="566738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</TotalTime>
  <Words>69</Words>
  <Application>Microsoft Office PowerPoint</Application>
  <PresentationFormat>Экран (4:3)</PresentationFormat>
  <Paragraphs>27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Слайд 1</vt:lpstr>
      <vt:lpstr>Слайд 2</vt:lpstr>
      <vt:lpstr>Рода войск:</vt:lpstr>
      <vt:lpstr>Слайд 4</vt:lpstr>
      <vt:lpstr>- ракетные  войска </vt:lpstr>
      <vt:lpstr>Слайд 6</vt:lpstr>
      <vt:lpstr>- артиллерия </vt:lpstr>
      <vt:lpstr>- мотострелковые войска </vt:lpstr>
      <vt:lpstr>- инженерные войска</vt:lpstr>
      <vt:lpstr>- Войска противовоздушной обороны - ПВО</vt:lpstr>
      <vt:lpstr> 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888</dc:creator>
  <cp:lastModifiedBy>user</cp:lastModifiedBy>
  <cp:revision>33</cp:revision>
  <dcterms:created xsi:type="dcterms:W3CDTF">2015-02-07T08:31:24Z</dcterms:created>
  <dcterms:modified xsi:type="dcterms:W3CDTF">2015-04-23T14:44:33Z</dcterms:modified>
</cp:coreProperties>
</file>