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D137-F391-401E-AA8C-81703E9ED856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68D9-050B-49E5-8EDB-D778872D8F8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D137-F391-401E-AA8C-81703E9ED856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68D9-050B-49E5-8EDB-D778872D8F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D137-F391-401E-AA8C-81703E9ED856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68D9-050B-49E5-8EDB-D778872D8F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D137-F391-401E-AA8C-81703E9ED856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68D9-050B-49E5-8EDB-D778872D8F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D137-F391-401E-AA8C-81703E9ED856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68D9-050B-49E5-8EDB-D778872D8F8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D137-F391-401E-AA8C-81703E9ED856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68D9-050B-49E5-8EDB-D778872D8F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D137-F391-401E-AA8C-81703E9ED856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68D9-050B-49E5-8EDB-D778872D8F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D137-F391-401E-AA8C-81703E9ED856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68D9-050B-49E5-8EDB-D778872D8F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D137-F391-401E-AA8C-81703E9ED856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68D9-050B-49E5-8EDB-D778872D8F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D137-F391-401E-AA8C-81703E9ED856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68D9-050B-49E5-8EDB-D778872D8F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D137-F391-401E-AA8C-81703E9ED856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8668D9-050B-49E5-8EDB-D778872D8F8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ABD137-F391-401E-AA8C-81703E9ED856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668D9-050B-49E5-8EDB-D778872D8F8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Познание  детьми окружающего мира,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в процессе экспериментальной деятельности.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 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Подготовили воспитатели средней группы №4 </a:t>
            </a:r>
          </a:p>
          <a:p>
            <a:r>
              <a:rPr lang="ru-RU" dirty="0" smtClean="0"/>
              <a:t>Иванова О.С</a:t>
            </a:r>
          </a:p>
          <a:p>
            <a:r>
              <a:rPr lang="ru-RU" dirty="0" smtClean="0"/>
              <a:t>Савельева Н.А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5256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Цель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b="1" dirty="0" smtClean="0"/>
              <a:t>Способствовать </a:t>
            </a:r>
            <a:r>
              <a:rPr lang="ru-RU" b="1" dirty="0"/>
              <a:t>развитию у детей познавательной активности, любознательности, стремления к самостоятельному исследованию и размышлению, установлению причинно-следственных связей.</a:t>
            </a:r>
          </a:p>
          <a:p>
            <a:pPr marL="0" indent="0">
              <a:buNone/>
            </a:pPr>
            <a:r>
              <a:rPr lang="ru-RU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9626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познавательно-исследовательский.</a:t>
            </a:r>
            <a:endParaRPr lang="ru-RU" b="1" dirty="0"/>
          </a:p>
          <a:p>
            <a:r>
              <a:rPr lang="ru-RU" b="1" dirty="0"/>
              <a:t> по количеству участников – </a:t>
            </a:r>
            <a:r>
              <a:rPr lang="ru-RU" b="1" dirty="0" smtClean="0"/>
              <a:t>коллективный.</a:t>
            </a:r>
          </a:p>
          <a:p>
            <a:r>
              <a:rPr lang="ru-RU" b="1" dirty="0" smtClean="0"/>
              <a:t>по </a:t>
            </a:r>
            <a:r>
              <a:rPr lang="ru-RU" b="1" dirty="0"/>
              <a:t>контингенту – </a:t>
            </a:r>
            <a:r>
              <a:rPr lang="ru-RU" b="1" dirty="0" smtClean="0"/>
              <a:t>детский</a:t>
            </a:r>
            <a:r>
              <a:rPr lang="ru-RU" b="1" dirty="0"/>
              <a:t>.</a:t>
            </a:r>
            <a:endParaRPr lang="ru-RU" b="1" dirty="0" smtClean="0"/>
          </a:p>
          <a:p>
            <a:r>
              <a:rPr lang="ru-RU" b="1" dirty="0" smtClean="0"/>
              <a:t> </a:t>
            </a:r>
            <a:r>
              <a:rPr lang="ru-RU" b="1" dirty="0"/>
              <a:t>по характеру деятельности – </a:t>
            </a:r>
            <a:r>
              <a:rPr lang="ru-RU" b="1" dirty="0" smtClean="0"/>
              <a:t>творческий.</a:t>
            </a:r>
          </a:p>
          <a:p>
            <a:r>
              <a:rPr lang="ru-RU" b="1" dirty="0" smtClean="0"/>
              <a:t>по </a:t>
            </a:r>
            <a:r>
              <a:rPr lang="ru-RU" b="1" dirty="0"/>
              <a:t>продолжительности – долгосрочный</a:t>
            </a:r>
            <a:r>
              <a:rPr lang="ru-RU" b="1" dirty="0" smtClean="0"/>
              <a:t>.</a:t>
            </a:r>
            <a:endParaRPr lang="ru-RU" b="1" dirty="0"/>
          </a:p>
          <a:p>
            <a:r>
              <a:rPr lang="ru-RU" b="1" dirty="0"/>
              <a:t>Авторы </a:t>
            </a:r>
            <a:r>
              <a:rPr lang="ru-RU" b="1" dirty="0" smtClean="0"/>
              <a:t>работы- </a:t>
            </a:r>
            <a:r>
              <a:rPr lang="ru-RU" b="1" dirty="0"/>
              <a:t>дети средней группы - возрастная группа 4-5 лет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125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b="1" dirty="0" smtClean="0"/>
              <a:t>Формирование </a:t>
            </a:r>
            <a:r>
              <a:rPr lang="ru-RU" b="1" dirty="0"/>
              <a:t>у детей дошкольного возраста диалектического мышления (т. е. способности видеть многообразие мира в системе взаимосвязей и взаимозависимостей) </a:t>
            </a:r>
          </a:p>
          <a:p>
            <a:pPr lvl="0"/>
            <a:r>
              <a:rPr lang="ru-RU" b="1" dirty="0"/>
              <a:t>Поддержание у детей инициативы, сообразительности, пытливости, критичности.</a:t>
            </a:r>
          </a:p>
          <a:p>
            <a:pPr lvl="0"/>
            <a:r>
              <a:rPr lang="ru-RU" b="1" dirty="0"/>
              <a:t>Воспитание у дошкольников гуманно-ценностного отношения к окружающей действительности. </a:t>
            </a:r>
          </a:p>
          <a:p>
            <a:pPr lvl="0"/>
            <a:r>
              <a:rPr lang="ru-RU" b="1" dirty="0"/>
              <a:t>Расширять представление детей о физических свойствах окружающего мира</a:t>
            </a:r>
            <a:r>
              <a:rPr lang="ru-RU" b="1" dirty="0" smtClean="0"/>
              <a:t>.</a:t>
            </a:r>
            <a:r>
              <a:rPr lang="ru-RU" b="1" dirty="0"/>
              <a:t> </a:t>
            </a:r>
          </a:p>
          <a:p>
            <a:pPr lvl="0"/>
            <a:r>
              <a:rPr lang="ru-RU" b="1" dirty="0"/>
              <a:t>Формировать опыт выполнения правил техники безопасности при проведении экспериментов</a:t>
            </a:r>
            <a:r>
              <a:rPr lang="ru-RU" b="1" dirty="0" smtClean="0"/>
              <a:t>.</a:t>
            </a:r>
            <a:endParaRPr lang="ru-RU" b="1" dirty="0"/>
          </a:p>
          <a:p>
            <a:pPr lvl="0"/>
            <a:r>
              <a:rPr lang="ru-RU" b="1" dirty="0"/>
              <a:t>Стимулировать развитие самостоятельности и ответственности</a:t>
            </a:r>
            <a:r>
              <a:rPr lang="ru-RU" b="1" dirty="0" smtClean="0"/>
              <a:t>.</a:t>
            </a:r>
            <a:r>
              <a:rPr lang="ru-RU" b="1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156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работы: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- занимательная деятельность </a:t>
            </a:r>
          </a:p>
          <a:p>
            <a:r>
              <a:rPr lang="ru-RU" b="1" dirty="0"/>
              <a:t>-беседы познавательно-эвристического характера </a:t>
            </a:r>
          </a:p>
          <a:p>
            <a:r>
              <a:rPr lang="ru-RU" b="1" dirty="0"/>
              <a:t>- эксперименты </a:t>
            </a:r>
            <a:r>
              <a:rPr lang="ru-RU" b="1"/>
              <a:t>и </a:t>
            </a:r>
            <a:r>
              <a:rPr lang="ru-RU" b="1" smtClean="0"/>
              <a:t>опыты</a:t>
            </a:r>
            <a:endParaRPr lang="ru-RU" b="1" dirty="0"/>
          </a:p>
          <a:p>
            <a:r>
              <a:rPr lang="ru-RU" b="1" dirty="0"/>
              <a:t>-дидактические и развивающие игры, упражнения </a:t>
            </a:r>
          </a:p>
          <a:p>
            <a:r>
              <a:rPr lang="ru-RU" b="1" dirty="0"/>
              <a:t>-рассматривание картин </a:t>
            </a:r>
          </a:p>
          <a:p>
            <a:r>
              <a:rPr lang="ru-RU" b="1" dirty="0"/>
              <a:t>- наблюдения за живыми объектами и явлениями природы во время прогулки </a:t>
            </a:r>
          </a:p>
          <a:p>
            <a:r>
              <a:rPr lang="ru-RU" b="1" dirty="0" smtClean="0"/>
              <a:t>работа </a:t>
            </a:r>
            <a:r>
              <a:rPr lang="ru-RU" b="1" dirty="0"/>
              <a:t>в уголках природы (наблюдение, опыты) 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4701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/>
              <a:t>Умейте открыть перед ребенком в окружающем мире что-то одно, но открыть так, чтобы кусочек жизни заиграл перед детьми всеми красками радуги. Оставляйте всегда что-то недосказанное, чтобы ребенку захотелось еще и еще раз возвратится к тому, что он узнал</a:t>
            </a:r>
            <a:r>
              <a:rPr lang="ru-RU" i="1" dirty="0" smtClean="0"/>
              <a:t>”</a:t>
            </a:r>
          </a:p>
          <a:p>
            <a:pPr marL="0" indent="0" algn="r">
              <a:buNone/>
            </a:pPr>
            <a:r>
              <a:rPr lang="ru-RU" dirty="0" smtClean="0"/>
              <a:t> </a:t>
            </a:r>
            <a:r>
              <a:rPr lang="ru-RU" dirty="0"/>
              <a:t>(В. А. Сухомлинский) .</a:t>
            </a:r>
          </a:p>
        </p:txBody>
      </p:sp>
    </p:spTree>
    <p:extLst>
      <p:ext uri="{BB962C8B-B14F-4D97-AF65-F5344CB8AC3E}">
        <p14:creationId xmlns:p14="http://schemas.microsoft.com/office/powerpoint/2010/main" val="288499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191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Познание  детьми окружающего мира, в процессе экспериментальной деятельности.   </vt:lpstr>
      <vt:lpstr>   Цель проекта:</vt:lpstr>
      <vt:lpstr>Характеристика проекта:</vt:lpstr>
      <vt:lpstr>Задачи проекта:</vt:lpstr>
      <vt:lpstr>Формы работы: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Познание  детьми окружающего мира, в процессе экспериментальной деятельности.</dc:title>
  <dc:creator>Пользователь Windows</dc:creator>
  <cp:lastModifiedBy>Пользователь Windows</cp:lastModifiedBy>
  <cp:revision>4</cp:revision>
  <dcterms:created xsi:type="dcterms:W3CDTF">2015-04-12T16:40:38Z</dcterms:created>
  <dcterms:modified xsi:type="dcterms:W3CDTF">2015-04-12T17:04:48Z</dcterms:modified>
</cp:coreProperties>
</file>