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086" autoAdjust="0"/>
  </p:normalViewPr>
  <p:slideViewPr>
    <p:cSldViewPr snapToGrid="0"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66255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МБДОУ Д/С №28 «Людмила»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комбинированного вида г.Королев</a:t>
            </a:r>
          </a:p>
          <a:p>
            <a:pPr algn="ctr"/>
            <a:endParaRPr lang="ru-RU" sz="36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ПРЕЗЕНТАЦИЯ НА ТЕМУ: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Monotype Corsiva" pitchFamily="66" charset="0"/>
                <a:ea typeface="Tahoma" panose="020B0604030504040204" pitchFamily="34" charset="0"/>
                <a:cs typeface="Times New Roman" pitchFamily="18" charset="0"/>
              </a:rPr>
              <a:t>«НАЦИОНАЛЬНЫЕ ПАРКИ РОССИИ. ЛОСИНЫЙ ОСТРОВ»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(ДЛЯ ДЕТЕЙ СТАРШЕГО ДОШКОЛЬНОГО ВОЗРАСТА)</a:t>
            </a:r>
          </a:p>
          <a:p>
            <a:pPr algn="r">
              <a:lnSpc>
                <a:spcPct val="150000"/>
              </a:lnSpc>
            </a:pPr>
            <a:endParaRPr lang="ru-RU" sz="24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Воспитатель Асадова С. А.  </a:t>
            </a:r>
          </a:p>
          <a:p>
            <a:endParaRPr lang="ru-RU" sz="480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9684" y="0"/>
            <a:ext cx="8434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Национальный парк отличается большим разнообразием фауны. Река Яуза создает прекрасные условия для обитания многих диких животных. </a:t>
            </a:r>
          </a:p>
          <a:p>
            <a:pPr marL="457200" indent="-457200" algn="just"/>
            <a:r>
              <a:rPr lang="ru-RU" sz="2400" dirty="0" smtClean="0"/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Млекопитающие - пятнистый олень, лось, кабан, ондатра, норка, лиса, заяц-беляк, белка. 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4727" y="2521528"/>
            <a:ext cx="2110232" cy="281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5418" y="2733275"/>
            <a:ext cx="2430750" cy="242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8727" y="2573225"/>
            <a:ext cx="2027106" cy="259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0764" y="581891"/>
            <a:ext cx="7692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В России за 30 лет создано 35 национальных парков.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идея создания парковых зон - не только сохранение природы и исторических памятников, но и развитие экологического туризма, воспитание уважения к природе у людей.    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Первым национальным парком России считается Лосиный остров. 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145" y="3102063"/>
            <a:ext cx="3603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8472" y="3252302"/>
            <a:ext cx="7855527" cy="3314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000" y="498764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Национальный парк «ЛОСИННЫЙ ОСТРОВ»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Был основан в 1983 году близ Москвы.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Уникальность данного парка - единственный парк в черте крупного мегаполиса в мире. где можно увидеть диких животных и растут редкие растения. К примеру в 10 км от Кремля можно увидеть бобров, лосей, хищных птиц.</a:t>
            </a:r>
            <a:r>
              <a:rPr lang="ru-RU" sz="2400" dirty="0" smtClean="0"/>
              <a:t> </a:t>
            </a:r>
          </a:p>
          <a:p>
            <a:pPr marL="457200" indent="-457200" algn="just">
              <a:lnSpc>
                <a:spcPct val="150000"/>
              </a:lnSpc>
            </a:pPr>
            <a:endParaRPr lang="ru-RU" sz="2400" dirty="0" smtClean="0"/>
          </a:p>
          <a:p>
            <a:pPr marL="457200" indent="-457200"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2327" y="3365454"/>
            <a:ext cx="7841673" cy="349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1003" y="736979"/>
            <a:ext cx="7942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своим функциям Лосиный остров можно разделить на три зоны: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 охраняемая;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для занятий спортом и прогулок 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отдыха.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92397" y="2815560"/>
            <a:ext cx="4872678" cy="334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8299" y="696036"/>
            <a:ext cx="7915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территории национального парка протекают реки Яуза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Пехорка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6536" y="1746913"/>
            <a:ext cx="7847463" cy="4367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4275" y="709685"/>
            <a:ext cx="8379725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растительном мире национального парка преобладают леса. Из деревьев доминирующее положение занимают сосны, ели, лиственницы, березы, дубы и липы. </a:t>
            </a:r>
          </a:p>
          <a:p>
            <a:pPr marL="457200" indent="-457200"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6536" y="2524422"/>
            <a:ext cx="7847464" cy="35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4275" y="641445"/>
            <a:ext cx="8707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сосновых лесах произрастает волчеягодник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обыкновен-ный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ландыш, колокольчик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персиколистный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купальница европейская.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5455" y="2438400"/>
            <a:ext cx="2438400" cy="2992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0838" y="1870157"/>
            <a:ext cx="2417100" cy="250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2365" y="2576876"/>
            <a:ext cx="2466108" cy="310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6979" y="641445"/>
            <a:ext cx="8407021" cy="231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В широколиственных лесах можно увидеть колокольчик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крапиволистный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зеленоцветковая и двулистная, гнездовка настоящая. </a:t>
            </a:r>
          </a:p>
          <a:p>
            <a:pPr marL="457200" indent="-457200" algn="just">
              <a:lnSpc>
                <a:spcPct val="150000"/>
              </a:lnSpc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4727" y="2401749"/>
            <a:ext cx="2174955" cy="254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48" y="2769255"/>
            <a:ext cx="2374709" cy="3152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0908" y="2119745"/>
            <a:ext cx="2302542" cy="3150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9684" y="177421"/>
            <a:ext cx="8434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На болотах и у водоемов распространение получили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дремлик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болотный,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пальцекорники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пятнистый,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кокушник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двурогий и Фукса.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9309" y="3398293"/>
            <a:ext cx="2217349" cy="267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42839" y="1910687"/>
            <a:ext cx="2197290" cy="324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5490" y="3232317"/>
            <a:ext cx="2433127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270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Эмин Асадов</dc:creator>
  <cp:lastModifiedBy>Эмин Асадов</cp:lastModifiedBy>
  <cp:revision>44</cp:revision>
  <dcterms:created xsi:type="dcterms:W3CDTF">2013-11-19T05:52:05Z</dcterms:created>
  <dcterms:modified xsi:type="dcterms:W3CDTF">2015-06-08T12:47:55Z</dcterms:modified>
</cp:coreProperties>
</file>